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aleway"/>
      <p:regular r:id="rId33"/>
      <p:bold r:id="rId34"/>
      <p:italic r:id="rId35"/>
      <p:boldItalic r:id="rId36"/>
    </p:embeddedFont>
    <p:embeddedFont>
      <p:font typeface="Inter Tight"/>
      <p:regular r:id="rId37"/>
      <p:bold r:id="rId38"/>
      <p:italic r:id="rId39"/>
      <p:boldItalic r:id="rId40"/>
    </p:embeddedFont>
    <p:embeddedFont>
      <p:font typeface="Albert Sans"/>
      <p:regular r:id="rId41"/>
      <p:bold r:id="rId42"/>
      <p:italic r:id="rId43"/>
      <p:boldItalic r:id="rId44"/>
    </p:embeddedFont>
    <p:embeddedFont>
      <p:font typeface="Inter Tight Black"/>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InterTight-boldItalic.fntdata"/><Relationship Id="rId20" Type="http://schemas.openxmlformats.org/officeDocument/2006/relationships/slide" Target="slides/slide16.xml"/><Relationship Id="rId42" Type="http://schemas.openxmlformats.org/officeDocument/2006/relationships/font" Target="fonts/AlbertSans-bold.fntdata"/><Relationship Id="rId41" Type="http://schemas.openxmlformats.org/officeDocument/2006/relationships/font" Target="fonts/AlbertSans-regular.fntdata"/><Relationship Id="rId22" Type="http://schemas.openxmlformats.org/officeDocument/2006/relationships/slide" Target="slides/slide18.xml"/><Relationship Id="rId44" Type="http://schemas.openxmlformats.org/officeDocument/2006/relationships/font" Target="fonts/AlbertSans-boldItalic.fntdata"/><Relationship Id="rId21" Type="http://schemas.openxmlformats.org/officeDocument/2006/relationships/slide" Target="slides/slide17.xml"/><Relationship Id="rId43" Type="http://schemas.openxmlformats.org/officeDocument/2006/relationships/font" Target="fonts/AlbertSans-italic.fntdata"/><Relationship Id="rId24" Type="http://schemas.openxmlformats.org/officeDocument/2006/relationships/slide" Target="slides/slide20.xml"/><Relationship Id="rId46" Type="http://schemas.openxmlformats.org/officeDocument/2006/relationships/font" Target="fonts/InterTightBlack-boldItalic.fntdata"/><Relationship Id="rId23" Type="http://schemas.openxmlformats.org/officeDocument/2006/relationships/slide" Target="slides/slide19.xml"/><Relationship Id="rId45" Type="http://schemas.openxmlformats.org/officeDocument/2006/relationships/font" Target="fonts/InterTightBlack-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aleway-italic.fntdata"/><Relationship Id="rId12" Type="http://schemas.openxmlformats.org/officeDocument/2006/relationships/slide" Target="slides/slide8.xml"/><Relationship Id="rId34" Type="http://schemas.openxmlformats.org/officeDocument/2006/relationships/font" Target="fonts/Raleway-bold.fntdata"/><Relationship Id="rId15" Type="http://schemas.openxmlformats.org/officeDocument/2006/relationships/slide" Target="slides/slide11.xml"/><Relationship Id="rId37" Type="http://schemas.openxmlformats.org/officeDocument/2006/relationships/font" Target="fonts/InterTight-regular.fntdata"/><Relationship Id="rId14" Type="http://schemas.openxmlformats.org/officeDocument/2006/relationships/slide" Target="slides/slide10.xml"/><Relationship Id="rId36" Type="http://schemas.openxmlformats.org/officeDocument/2006/relationships/font" Target="fonts/Raleway-boldItalic.fntdata"/><Relationship Id="rId17" Type="http://schemas.openxmlformats.org/officeDocument/2006/relationships/slide" Target="slides/slide13.xml"/><Relationship Id="rId39" Type="http://schemas.openxmlformats.org/officeDocument/2006/relationships/font" Target="fonts/InterTight-italic.fntdata"/><Relationship Id="rId16" Type="http://schemas.openxmlformats.org/officeDocument/2006/relationships/slide" Target="slides/slide12.xml"/><Relationship Id="rId38" Type="http://schemas.openxmlformats.org/officeDocument/2006/relationships/font" Target="fonts/InterT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fc6874be7a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fc6874be7a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fc6874be7a_3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fc6874be7a_3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fc6874be7a_3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fc6874be7a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fc6874be7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fc6874be7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fc6874be7a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fc6874be7a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fc6874be7a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fc6874be7a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fc6874be7a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fc6874be7a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fc6874be7a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fc6874be7a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fc6874be7a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fc6874be7a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fc6874be7a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fc6874be7a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fc6874be7a_3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fc6874be7a_3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fc6874be7a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fc6874be7a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fc6874be7a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fc6874be7a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fc6874be7a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fc6874be7a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fc6874be7a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fc6874be7a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settings =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fc6874be7a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fc6874be7a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fc6874be7a_3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fc6874be7a_3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c6874be7a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fc6874be7a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f939b40a01_9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f939b40a01_9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fc6874be7a_3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fc6874be7a_3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fc6874be7a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fc6874be7a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fc6874be7a_3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fc6874be7a_3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fc6874be7a_3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fc6874be7a_3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fc6874be7a_3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fc6874be7a_3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fc6874be7a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fc6874be7a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fc6874be7a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fc6874be7a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10.png"/><Relationship Id="rId10" Type="http://schemas.openxmlformats.org/officeDocument/2006/relationships/image" Target="../media/image3.png"/><Relationship Id="rId9"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3.png"/><Relationship Id="rId8"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2.png"/><Relationship Id="rId7"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4.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hyperlink" Target="http://bit.ly/2TtBDfr" TargetMode="External"/><Relationship Id="rId5" Type="http://schemas.openxmlformats.org/officeDocument/2006/relationships/image" Target="../media/image14.png"/><Relationship Id="rId6" Type="http://schemas.openxmlformats.org/officeDocument/2006/relationships/image" Target="../media/image34.png"/><Relationship Id="rId7" Type="http://schemas.openxmlformats.org/officeDocument/2006/relationships/hyperlink" Target="https://bit.ly/3A1uf1Q" TargetMode="External"/><Relationship Id="rId8"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34.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0.png"/><Relationship Id="rId10" Type="http://schemas.openxmlformats.org/officeDocument/2006/relationships/image" Target="../media/image34.png"/><Relationship Id="rId9"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200" y="1230100"/>
            <a:ext cx="5021400" cy="2039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191919"/>
              </a:buClr>
              <a:buSzPts val="5200"/>
              <a:buNone/>
              <a:defRPr sz="43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5100" y="3312825"/>
            <a:ext cx="2091900" cy="6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95249" y="9"/>
            <a:ext cx="5311249" cy="5386618"/>
            <a:chOff x="-95249" y="9"/>
            <a:chExt cx="5311249" cy="5386618"/>
          </a:xfrm>
        </p:grpSpPr>
        <p:grpSp>
          <p:nvGrpSpPr>
            <p:cNvPr id="12" name="Google Shape;12;p2"/>
            <p:cNvGrpSpPr/>
            <p:nvPr/>
          </p:nvGrpSpPr>
          <p:grpSpPr>
            <a:xfrm>
              <a:off x="204000" y="9"/>
              <a:ext cx="5012001" cy="5386618"/>
              <a:chOff x="204000" y="9"/>
              <a:chExt cx="5012001" cy="5386618"/>
            </a:xfrm>
          </p:grpSpPr>
          <p:pic>
            <p:nvPicPr>
              <p:cNvPr id="13" name="Google Shape;13;p2"/>
              <p:cNvPicPr preferRelativeResize="0"/>
              <p:nvPr/>
            </p:nvPicPr>
            <p:blipFill rotWithShape="1">
              <a:blip r:embed="rId2">
                <a:alphaModFix/>
              </a:blip>
              <a:srcRect b="0" l="0" r="69116" t="0"/>
              <a:stretch/>
            </p:blipFill>
            <p:spPr>
              <a:xfrm rot="-5400000">
                <a:off x="1187776" y="-983767"/>
                <a:ext cx="600174" cy="2567726"/>
              </a:xfrm>
              <a:prstGeom prst="rect">
                <a:avLst/>
              </a:prstGeom>
              <a:noFill/>
              <a:ln>
                <a:noFill/>
              </a:ln>
            </p:spPr>
          </p:pic>
          <p:pic>
            <p:nvPicPr>
              <p:cNvPr id="14" name="Google Shape;14;p2"/>
              <p:cNvPicPr preferRelativeResize="0"/>
              <p:nvPr/>
            </p:nvPicPr>
            <p:blipFill rotWithShape="1">
              <a:blip r:embed="rId3">
                <a:alphaModFix/>
              </a:blip>
              <a:srcRect b="0" l="0" r="0" t="48641"/>
              <a:stretch/>
            </p:blipFill>
            <p:spPr>
              <a:xfrm flipH="1" rot="10800000">
                <a:off x="2220200" y="4461077"/>
                <a:ext cx="2995801" cy="925550"/>
              </a:xfrm>
              <a:prstGeom prst="rect">
                <a:avLst/>
              </a:prstGeom>
              <a:noFill/>
              <a:ln>
                <a:noFill/>
              </a:ln>
            </p:spPr>
          </p:pic>
        </p:grpSp>
        <p:pic>
          <p:nvPicPr>
            <p:cNvPr id="15" name="Google Shape;15;p2"/>
            <p:cNvPicPr preferRelativeResize="0"/>
            <p:nvPr/>
          </p:nvPicPr>
          <p:blipFill rotWithShape="1">
            <a:blip r:embed="rId4">
              <a:alphaModFix/>
            </a:blip>
            <a:srcRect b="0" l="0" r="0" t="45770"/>
            <a:stretch/>
          </p:blipFill>
          <p:spPr>
            <a:xfrm rot="-5400000">
              <a:off x="-882323" y="3781251"/>
              <a:ext cx="2225523" cy="65137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 name="Shape 110"/>
        <p:cNvGrpSpPr/>
        <p:nvPr/>
      </p:nvGrpSpPr>
      <p:grpSpPr>
        <a:xfrm>
          <a:off x="0" y="0"/>
          <a:ext cx="0" cy="0"/>
          <a:chOff x="0" y="0"/>
          <a:chExt cx="0" cy="0"/>
        </a:xfrm>
      </p:grpSpPr>
      <p:grpSp>
        <p:nvGrpSpPr>
          <p:cNvPr id="111" name="Google Shape;111;p11"/>
          <p:cNvGrpSpPr/>
          <p:nvPr/>
        </p:nvGrpSpPr>
        <p:grpSpPr>
          <a:xfrm>
            <a:off x="1561313" y="-507175"/>
            <a:ext cx="7735087" cy="6622479"/>
            <a:chOff x="1561313" y="-507175"/>
            <a:chExt cx="7735087" cy="6622479"/>
          </a:xfrm>
        </p:grpSpPr>
        <p:pic>
          <p:nvPicPr>
            <p:cNvPr id="112" name="Google Shape;112;p11"/>
            <p:cNvPicPr preferRelativeResize="0"/>
            <p:nvPr/>
          </p:nvPicPr>
          <p:blipFill rotWithShape="1">
            <a:blip r:embed="rId2">
              <a:alphaModFix/>
            </a:blip>
            <a:srcRect b="0" l="47575" r="0" t="0"/>
            <a:stretch/>
          </p:blipFill>
          <p:spPr>
            <a:xfrm flipH="1">
              <a:off x="6912874" y="-507175"/>
              <a:ext cx="2383526" cy="2734975"/>
            </a:xfrm>
            <a:prstGeom prst="rect">
              <a:avLst/>
            </a:prstGeom>
            <a:noFill/>
            <a:ln>
              <a:noFill/>
            </a:ln>
          </p:spPr>
        </p:pic>
        <p:pic>
          <p:nvPicPr>
            <p:cNvPr id="113" name="Google Shape;113;p11"/>
            <p:cNvPicPr preferRelativeResize="0"/>
            <p:nvPr/>
          </p:nvPicPr>
          <p:blipFill>
            <a:blip r:embed="rId3">
              <a:alphaModFix/>
            </a:blip>
            <a:stretch>
              <a:fillRect/>
            </a:stretch>
          </p:blipFill>
          <p:spPr>
            <a:xfrm rot="10800000">
              <a:off x="4395873" y="4313204"/>
              <a:ext cx="2995801" cy="1802100"/>
            </a:xfrm>
            <a:prstGeom prst="rect">
              <a:avLst/>
            </a:prstGeom>
            <a:noFill/>
            <a:ln>
              <a:noFill/>
            </a:ln>
          </p:spPr>
        </p:pic>
        <p:pic>
          <p:nvPicPr>
            <p:cNvPr id="114" name="Google Shape;114;p11"/>
            <p:cNvPicPr preferRelativeResize="0"/>
            <p:nvPr/>
          </p:nvPicPr>
          <p:blipFill>
            <a:blip r:embed="rId2">
              <a:alphaModFix/>
            </a:blip>
            <a:stretch>
              <a:fillRect/>
            </a:stretch>
          </p:blipFill>
          <p:spPr>
            <a:xfrm flipH="1">
              <a:off x="1561313" y="-231188"/>
              <a:ext cx="1821549" cy="1095725"/>
            </a:xfrm>
            <a:prstGeom prst="rect">
              <a:avLst/>
            </a:prstGeom>
            <a:noFill/>
            <a:ln>
              <a:noFill/>
            </a:ln>
          </p:spPr>
        </p:pic>
      </p:grpSp>
      <p:sp>
        <p:nvSpPr>
          <p:cNvPr id="115" name="Google Shape;115;p11"/>
          <p:cNvSpPr txBox="1"/>
          <p:nvPr>
            <p:ph hasCustomPrompt="1" type="title"/>
          </p:nvPr>
        </p:nvSpPr>
        <p:spPr>
          <a:xfrm>
            <a:off x="2099250" y="1669538"/>
            <a:ext cx="4945500" cy="1203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0" sz="6000">
                <a:latin typeface="Inter Tight Black"/>
                <a:ea typeface="Inter Tight Black"/>
                <a:cs typeface="Inter Tight Black"/>
                <a:sym typeface="Inter Tight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6" name="Google Shape;116;p11"/>
          <p:cNvSpPr txBox="1"/>
          <p:nvPr>
            <p:ph idx="1" type="subTitle"/>
          </p:nvPr>
        </p:nvSpPr>
        <p:spPr>
          <a:xfrm>
            <a:off x="2099250" y="2983462"/>
            <a:ext cx="4945500" cy="49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7" name="Shape 11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8" name="Shape 118"/>
        <p:cNvGrpSpPr/>
        <p:nvPr/>
      </p:nvGrpSpPr>
      <p:grpSpPr>
        <a:xfrm>
          <a:off x="0" y="0"/>
          <a:ext cx="0" cy="0"/>
          <a:chOff x="0" y="0"/>
          <a:chExt cx="0" cy="0"/>
        </a:xfrm>
      </p:grpSpPr>
      <p:grpSp>
        <p:nvGrpSpPr>
          <p:cNvPr id="119" name="Google Shape;119;p13"/>
          <p:cNvGrpSpPr/>
          <p:nvPr/>
        </p:nvGrpSpPr>
        <p:grpSpPr>
          <a:xfrm>
            <a:off x="659599" y="311206"/>
            <a:ext cx="8509101" cy="5181933"/>
            <a:chOff x="659599" y="311206"/>
            <a:chExt cx="8509101" cy="5181933"/>
          </a:xfrm>
        </p:grpSpPr>
        <p:pic>
          <p:nvPicPr>
            <p:cNvPr id="120" name="Google Shape;120;p13"/>
            <p:cNvPicPr preferRelativeResize="0"/>
            <p:nvPr/>
          </p:nvPicPr>
          <p:blipFill rotWithShape="1">
            <a:blip r:embed="rId2">
              <a:alphaModFix/>
            </a:blip>
            <a:srcRect b="0" l="0" r="0" t="0"/>
            <a:stretch/>
          </p:blipFill>
          <p:spPr>
            <a:xfrm>
              <a:off x="659599" y="4608497"/>
              <a:ext cx="855475" cy="884643"/>
            </a:xfrm>
            <a:prstGeom prst="rect">
              <a:avLst/>
            </a:prstGeom>
            <a:noFill/>
            <a:ln>
              <a:noFill/>
            </a:ln>
          </p:spPr>
        </p:pic>
        <p:pic>
          <p:nvPicPr>
            <p:cNvPr id="121" name="Google Shape;121;p13"/>
            <p:cNvPicPr preferRelativeResize="0"/>
            <p:nvPr/>
          </p:nvPicPr>
          <p:blipFill>
            <a:blip r:embed="rId3">
              <a:alphaModFix/>
            </a:blip>
            <a:stretch>
              <a:fillRect/>
            </a:stretch>
          </p:blipFill>
          <p:spPr>
            <a:xfrm>
              <a:off x="7076800" y="311206"/>
              <a:ext cx="2091899" cy="1527106"/>
            </a:xfrm>
            <a:prstGeom prst="rect">
              <a:avLst/>
            </a:prstGeom>
            <a:noFill/>
            <a:ln>
              <a:noFill/>
            </a:ln>
          </p:spPr>
        </p:pic>
      </p:grpSp>
      <p:grpSp>
        <p:nvGrpSpPr>
          <p:cNvPr id="122" name="Google Shape;122;p13"/>
          <p:cNvGrpSpPr/>
          <p:nvPr/>
        </p:nvGrpSpPr>
        <p:grpSpPr>
          <a:xfrm>
            <a:off x="-1082625" y="-1900800"/>
            <a:ext cx="12924298" cy="8595158"/>
            <a:chOff x="-1082625" y="-1900800"/>
            <a:chExt cx="12924298" cy="8595158"/>
          </a:xfrm>
        </p:grpSpPr>
        <p:pic>
          <p:nvPicPr>
            <p:cNvPr id="123" name="Google Shape;123;p13"/>
            <p:cNvPicPr preferRelativeResize="0"/>
            <p:nvPr/>
          </p:nvPicPr>
          <p:blipFill>
            <a:blip r:embed="rId4">
              <a:alphaModFix/>
            </a:blip>
            <a:stretch>
              <a:fillRect/>
            </a:stretch>
          </p:blipFill>
          <p:spPr>
            <a:xfrm rot="5400000">
              <a:off x="7430206" y="1178575"/>
              <a:ext cx="4951375" cy="2978450"/>
            </a:xfrm>
            <a:prstGeom prst="rect">
              <a:avLst/>
            </a:prstGeom>
            <a:noFill/>
            <a:ln>
              <a:noFill/>
            </a:ln>
          </p:spPr>
        </p:pic>
        <p:grpSp>
          <p:nvGrpSpPr>
            <p:cNvPr id="124" name="Google Shape;124;p13"/>
            <p:cNvGrpSpPr/>
            <p:nvPr/>
          </p:nvGrpSpPr>
          <p:grpSpPr>
            <a:xfrm>
              <a:off x="-1082625" y="2899800"/>
              <a:ext cx="12924298" cy="3794558"/>
              <a:chOff x="-1082625" y="2899800"/>
              <a:chExt cx="12924298" cy="3794558"/>
            </a:xfrm>
          </p:grpSpPr>
          <p:pic>
            <p:nvPicPr>
              <p:cNvPr id="125" name="Google Shape;125;p13"/>
              <p:cNvPicPr preferRelativeResize="0"/>
              <p:nvPr/>
            </p:nvPicPr>
            <p:blipFill>
              <a:blip r:embed="rId5">
                <a:alphaModFix/>
              </a:blip>
              <a:stretch>
                <a:fillRect/>
              </a:stretch>
            </p:blipFill>
            <p:spPr>
              <a:xfrm>
                <a:off x="7621349" y="4155658"/>
                <a:ext cx="4220324" cy="2538700"/>
              </a:xfrm>
              <a:prstGeom prst="rect">
                <a:avLst/>
              </a:prstGeom>
              <a:noFill/>
              <a:ln>
                <a:noFill/>
              </a:ln>
            </p:spPr>
          </p:pic>
          <p:pic>
            <p:nvPicPr>
              <p:cNvPr id="126" name="Google Shape;126;p13"/>
              <p:cNvPicPr preferRelativeResize="0"/>
              <p:nvPr/>
            </p:nvPicPr>
            <p:blipFill>
              <a:blip r:embed="rId6">
                <a:alphaModFix/>
              </a:blip>
              <a:stretch>
                <a:fillRect/>
              </a:stretch>
            </p:blipFill>
            <p:spPr>
              <a:xfrm rot="10800000">
                <a:off x="-1082625" y="2899800"/>
                <a:ext cx="1544775" cy="929250"/>
              </a:xfrm>
              <a:prstGeom prst="rect">
                <a:avLst/>
              </a:prstGeom>
              <a:noFill/>
              <a:ln>
                <a:noFill/>
              </a:ln>
            </p:spPr>
          </p:pic>
        </p:grpSp>
        <p:grpSp>
          <p:nvGrpSpPr>
            <p:cNvPr id="127" name="Google Shape;127;p13"/>
            <p:cNvGrpSpPr/>
            <p:nvPr/>
          </p:nvGrpSpPr>
          <p:grpSpPr>
            <a:xfrm>
              <a:off x="5603137" y="-1900800"/>
              <a:ext cx="4637169" cy="6886673"/>
              <a:chOff x="5603137" y="-1900800"/>
              <a:chExt cx="4637169" cy="6886673"/>
            </a:xfrm>
          </p:grpSpPr>
          <p:pic>
            <p:nvPicPr>
              <p:cNvPr id="128" name="Google Shape;128;p13"/>
              <p:cNvPicPr preferRelativeResize="0"/>
              <p:nvPr/>
            </p:nvPicPr>
            <p:blipFill>
              <a:blip r:embed="rId7">
                <a:alphaModFix/>
              </a:blip>
              <a:stretch>
                <a:fillRect/>
              </a:stretch>
            </p:blipFill>
            <p:spPr>
              <a:xfrm>
                <a:off x="5603137" y="-1900800"/>
                <a:ext cx="4546625" cy="2734975"/>
              </a:xfrm>
              <a:prstGeom prst="rect">
                <a:avLst/>
              </a:prstGeom>
              <a:noFill/>
              <a:ln>
                <a:noFill/>
              </a:ln>
            </p:spPr>
          </p:pic>
          <p:pic>
            <p:nvPicPr>
              <p:cNvPr id="129" name="Google Shape;129;p13"/>
              <p:cNvPicPr preferRelativeResize="0"/>
              <p:nvPr/>
            </p:nvPicPr>
            <p:blipFill>
              <a:blip r:embed="rId8">
                <a:alphaModFix/>
              </a:blip>
              <a:stretch>
                <a:fillRect/>
              </a:stretch>
            </p:blipFill>
            <p:spPr>
              <a:xfrm>
                <a:off x="8014775" y="3784749"/>
                <a:ext cx="2225531" cy="1201124"/>
              </a:xfrm>
              <a:prstGeom prst="rect">
                <a:avLst/>
              </a:prstGeom>
              <a:noFill/>
              <a:ln>
                <a:noFill/>
              </a:ln>
            </p:spPr>
          </p:pic>
        </p:grpSp>
        <p:grpSp>
          <p:nvGrpSpPr>
            <p:cNvPr id="130" name="Google Shape;130;p13"/>
            <p:cNvGrpSpPr/>
            <p:nvPr/>
          </p:nvGrpSpPr>
          <p:grpSpPr>
            <a:xfrm>
              <a:off x="-975224" y="311200"/>
              <a:ext cx="9933324" cy="5113300"/>
              <a:chOff x="-975224" y="311200"/>
              <a:chExt cx="9933324" cy="5113300"/>
            </a:xfrm>
          </p:grpSpPr>
          <p:pic>
            <p:nvPicPr>
              <p:cNvPr id="131" name="Google Shape;131;p13"/>
              <p:cNvPicPr preferRelativeResize="0"/>
              <p:nvPr/>
            </p:nvPicPr>
            <p:blipFill rotWithShape="1">
              <a:blip r:embed="rId9">
                <a:alphaModFix/>
              </a:blip>
              <a:srcRect b="2271" l="0" r="0" t="2281"/>
              <a:stretch/>
            </p:blipFill>
            <p:spPr>
              <a:xfrm>
                <a:off x="8509322" y="311200"/>
                <a:ext cx="448778" cy="447601"/>
              </a:xfrm>
              <a:prstGeom prst="rect">
                <a:avLst/>
              </a:prstGeom>
              <a:noFill/>
              <a:ln>
                <a:noFill/>
              </a:ln>
            </p:spPr>
          </p:pic>
          <p:pic>
            <p:nvPicPr>
              <p:cNvPr id="132" name="Google Shape;132;p13"/>
              <p:cNvPicPr preferRelativeResize="0"/>
              <p:nvPr/>
            </p:nvPicPr>
            <p:blipFill>
              <a:blip r:embed="rId10">
                <a:alphaModFix/>
              </a:blip>
              <a:stretch>
                <a:fillRect/>
              </a:stretch>
            </p:blipFill>
            <p:spPr>
              <a:xfrm rot="5400000">
                <a:off x="-763999" y="3898500"/>
                <a:ext cx="1314774" cy="1737225"/>
              </a:xfrm>
              <a:prstGeom prst="rect">
                <a:avLst/>
              </a:prstGeom>
              <a:noFill/>
              <a:ln>
                <a:noFill/>
              </a:ln>
            </p:spPr>
          </p:pic>
        </p:grpSp>
      </p:grpSp>
      <p:sp>
        <p:nvSpPr>
          <p:cNvPr id="133" name="Google Shape;13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4" name="Google Shape;134;p13"/>
          <p:cNvSpPr txBox="1"/>
          <p:nvPr>
            <p:ph hasCustomPrompt="1" idx="2" type="title"/>
          </p:nvPr>
        </p:nvSpPr>
        <p:spPr>
          <a:xfrm>
            <a:off x="715100" y="1416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3000">
                <a:latin typeface="Inter Tight Black"/>
                <a:ea typeface="Inter Tight Black"/>
                <a:cs typeface="Inter Tight Black"/>
                <a:sym typeface="Inter Tigh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hasCustomPrompt="1" idx="3" type="title"/>
          </p:nvPr>
        </p:nvSpPr>
        <p:spPr>
          <a:xfrm>
            <a:off x="715100" y="31124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3000">
                <a:latin typeface="Inter Tight Black"/>
                <a:ea typeface="Inter Tight Black"/>
                <a:cs typeface="Inter Tight Black"/>
                <a:sym typeface="Inter Tigh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p:nvPr>
            <p:ph hasCustomPrompt="1" idx="4" type="title"/>
          </p:nvPr>
        </p:nvSpPr>
        <p:spPr>
          <a:xfrm>
            <a:off x="3528600" y="1416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3000">
                <a:latin typeface="Inter Tight Black"/>
                <a:ea typeface="Inter Tight Black"/>
                <a:cs typeface="Inter Tight Black"/>
                <a:sym typeface="Inter Tigh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p:nvPr>
            <p:ph hasCustomPrompt="1" idx="5" type="title"/>
          </p:nvPr>
        </p:nvSpPr>
        <p:spPr>
          <a:xfrm>
            <a:off x="3528600" y="31124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3000">
                <a:latin typeface="Inter Tight Black"/>
                <a:ea typeface="Inter Tight Black"/>
                <a:cs typeface="Inter Tight Black"/>
                <a:sym typeface="Inter Tigh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p:nvPr>
            <p:ph hasCustomPrompt="1" idx="6" type="title"/>
          </p:nvPr>
        </p:nvSpPr>
        <p:spPr>
          <a:xfrm>
            <a:off x="6342100" y="1416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3000">
                <a:latin typeface="Inter Tight Black"/>
                <a:ea typeface="Inter Tight Black"/>
                <a:cs typeface="Inter Tight Black"/>
                <a:sym typeface="Inter Tigh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p:nvPr>
            <p:ph hasCustomPrompt="1" idx="7" type="title"/>
          </p:nvPr>
        </p:nvSpPr>
        <p:spPr>
          <a:xfrm>
            <a:off x="6342100" y="31124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3000">
                <a:latin typeface="Inter Tight Black"/>
                <a:ea typeface="Inter Tight Black"/>
                <a:cs typeface="Inter Tight Black"/>
                <a:sym typeface="Inter Tigh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p:nvPr>
            <p:ph idx="1" type="subTitle"/>
          </p:nvPr>
        </p:nvSpPr>
        <p:spPr>
          <a:xfrm>
            <a:off x="715100" y="1988950"/>
            <a:ext cx="2086800" cy="67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41" name="Google Shape;141;p13"/>
          <p:cNvSpPr txBox="1"/>
          <p:nvPr>
            <p:ph idx="8" type="subTitle"/>
          </p:nvPr>
        </p:nvSpPr>
        <p:spPr>
          <a:xfrm>
            <a:off x="3528600" y="1988950"/>
            <a:ext cx="2086800" cy="67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42" name="Google Shape;142;p13"/>
          <p:cNvSpPr txBox="1"/>
          <p:nvPr>
            <p:ph idx="9" type="subTitle"/>
          </p:nvPr>
        </p:nvSpPr>
        <p:spPr>
          <a:xfrm>
            <a:off x="6342100" y="1988950"/>
            <a:ext cx="2086800" cy="67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43" name="Google Shape;143;p13"/>
          <p:cNvSpPr txBox="1"/>
          <p:nvPr>
            <p:ph idx="13" type="subTitle"/>
          </p:nvPr>
        </p:nvSpPr>
        <p:spPr>
          <a:xfrm>
            <a:off x="715100" y="3685125"/>
            <a:ext cx="2086800" cy="67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44" name="Google Shape;144;p13"/>
          <p:cNvSpPr txBox="1"/>
          <p:nvPr>
            <p:ph idx="14" type="subTitle"/>
          </p:nvPr>
        </p:nvSpPr>
        <p:spPr>
          <a:xfrm>
            <a:off x="3528600" y="3685125"/>
            <a:ext cx="2086800" cy="67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45" name="Google Shape;145;p13"/>
          <p:cNvSpPr txBox="1"/>
          <p:nvPr>
            <p:ph idx="15" type="subTitle"/>
          </p:nvPr>
        </p:nvSpPr>
        <p:spPr>
          <a:xfrm>
            <a:off x="6342100" y="3685125"/>
            <a:ext cx="2086800" cy="67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46" name="Shape 146"/>
        <p:cNvGrpSpPr/>
        <p:nvPr/>
      </p:nvGrpSpPr>
      <p:grpSpPr>
        <a:xfrm>
          <a:off x="0" y="0"/>
          <a:ext cx="0" cy="0"/>
          <a:chOff x="0" y="0"/>
          <a:chExt cx="0" cy="0"/>
        </a:xfrm>
      </p:grpSpPr>
      <p:sp>
        <p:nvSpPr>
          <p:cNvPr id="147" name="Google Shape;147;p14"/>
          <p:cNvSpPr txBox="1"/>
          <p:nvPr>
            <p:ph idx="1" type="subTitle"/>
          </p:nvPr>
        </p:nvSpPr>
        <p:spPr>
          <a:xfrm>
            <a:off x="4663950" y="2051450"/>
            <a:ext cx="3584700" cy="232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Nunito"/>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48" name="Google Shape;148;p14"/>
          <p:cNvSpPr txBox="1"/>
          <p:nvPr>
            <p:ph type="title"/>
          </p:nvPr>
        </p:nvSpPr>
        <p:spPr>
          <a:xfrm>
            <a:off x="4663950" y="771850"/>
            <a:ext cx="3584700" cy="1227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9" name="Google Shape;149;p14"/>
          <p:cNvGrpSpPr/>
          <p:nvPr/>
        </p:nvGrpSpPr>
        <p:grpSpPr>
          <a:xfrm flipH="1">
            <a:off x="-2390725" y="-65564"/>
            <a:ext cx="12010969" cy="5590075"/>
            <a:chOff x="-489775" y="-65564"/>
            <a:chExt cx="12010969" cy="5590075"/>
          </a:xfrm>
        </p:grpSpPr>
        <p:pic>
          <p:nvPicPr>
            <p:cNvPr id="150" name="Google Shape;150;p14"/>
            <p:cNvPicPr preferRelativeResize="0"/>
            <p:nvPr/>
          </p:nvPicPr>
          <p:blipFill>
            <a:blip r:embed="rId2">
              <a:alphaModFix/>
            </a:blip>
            <a:stretch>
              <a:fillRect/>
            </a:stretch>
          </p:blipFill>
          <p:spPr>
            <a:xfrm rot="5400000">
              <a:off x="7556281" y="1178575"/>
              <a:ext cx="4951375" cy="2978450"/>
            </a:xfrm>
            <a:prstGeom prst="rect">
              <a:avLst/>
            </a:prstGeom>
            <a:noFill/>
            <a:ln>
              <a:noFill/>
            </a:ln>
          </p:spPr>
        </p:pic>
        <p:pic>
          <p:nvPicPr>
            <p:cNvPr id="151" name="Google Shape;151;p14"/>
            <p:cNvPicPr preferRelativeResize="0"/>
            <p:nvPr/>
          </p:nvPicPr>
          <p:blipFill>
            <a:blip r:embed="rId3">
              <a:alphaModFix/>
            </a:blip>
            <a:stretch>
              <a:fillRect/>
            </a:stretch>
          </p:blipFill>
          <p:spPr>
            <a:xfrm flipH="1" rot="-5400000">
              <a:off x="-852687" y="4065875"/>
              <a:ext cx="1821549" cy="1095725"/>
            </a:xfrm>
            <a:prstGeom prst="rect">
              <a:avLst/>
            </a:prstGeom>
            <a:noFill/>
            <a:ln>
              <a:noFill/>
            </a:ln>
          </p:spPr>
        </p:pic>
        <p:pic>
          <p:nvPicPr>
            <p:cNvPr id="152" name="Google Shape;152;p14"/>
            <p:cNvPicPr preferRelativeResize="0"/>
            <p:nvPr/>
          </p:nvPicPr>
          <p:blipFill>
            <a:blip r:embed="rId4">
              <a:alphaModFix/>
            </a:blip>
            <a:stretch>
              <a:fillRect/>
            </a:stretch>
          </p:blipFill>
          <p:spPr>
            <a:xfrm>
              <a:off x="8014775" y="-65564"/>
              <a:ext cx="2225531" cy="1201124"/>
            </a:xfrm>
            <a:prstGeom prst="rect">
              <a:avLst/>
            </a:prstGeom>
            <a:noFill/>
            <a:ln>
              <a:noFill/>
            </a:ln>
          </p:spPr>
        </p:pic>
      </p:grpSp>
      <p:grpSp>
        <p:nvGrpSpPr>
          <p:cNvPr id="153" name="Google Shape;153;p14"/>
          <p:cNvGrpSpPr/>
          <p:nvPr/>
        </p:nvGrpSpPr>
        <p:grpSpPr>
          <a:xfrm flipH="1">
            <a:off x="-930265" y="1017725"/>
            <a:ext cx="10276311" cy="4775860"/>
            <a:chOff x="-215578" y="1017725"/>
            <a:chExt cx="10276311" cy="4775860"/>
          </a:xfrm>
        </p:grpSpPr>
        <p:pic>
          <p:nvPicPr>
            <p:cNvPr id="154" name="Google Shape;154;p14"/>
            <p:cNvPicPr preferRelativeResize="0"/>
            <p:nvPr/>
          </p:nvPicPr>
          <p:blipFill rotWithShape="1">
            <a:blip r:embed="rId5">
              <a:alphaModFix/>
            </a:blip>
            <a:srcRect b="0" l="0" r="0" t="0"/>
            <a:stretch/>
          </p:blipFill>
          <p:spPr>
            <a:xfrm rot="29">
              <a:off x="7564833" y="3971571"/>
              <a:ext cx="2495900" cy="1822003"/>
            </a:xfrm>
            <a:prstGeom prst="rect">
              <a:avLst/>
            </a:prstGeom>
            <a:noFill/>
            <a:ln>
              <a:noFill/>
            </a:ln>
          </p:spPr>
        </p:pic>
        <p:pic>
          <p:nvPicPr>
            <p:cNvPr id="155" name="Google Shape;155;p14"/>
            <p:cNvPicPr preferRelativeResize="0"/>
            <p:nvPr/>
          </p:nvPicPr>
          <p:blipFill rotWithShape="1">
            <a:blip r:embed="rId6">
              <a:alphaModFix/>
            </a:blip>
            <a:srcRect b="2271" l="0" r="0" t="2281"/>
            <a:stretch/>
          </p:blipFill>
          <p:spPr>
            <a:xfrm>
              <a:off x="-215578" y="1017725"/>
              <a:ext cx="448778" cy="447601"/>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56" name="Shape 156"/>
        <p:cNvGrpSpPr/>
        <p:nvPr/>
      </p:nvGrpSpPr>
      <p:grpSpPr>
        <a:xfrm>
          <a:off x="0" y="0"/>
          <a:ext cx="0" cy="0"/>
          <a:chOff x="0" y="0"/>
          <a:chExt cx="0" cy="0"/>
        </a:xfrm>
      </p:grpSpPr>
      <p:sp>
        <p:nvSpPr>
          <p:cNvPr id="157" name="Google Shape;15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58" name="Google Shape;158;p15"/>
          <p:cNvSpPr txBox="1"/>
          <p:nvPr>
            <p:ph idx="1" type="body"/>
          </p:nvPr>
        </p:nvSpPr>
        <p:spPr>
          <a:xfrm>
            <a:off x="720000" y="1240175"/>
            <a:ext cx="7704000" cy="209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191919"/>
              </a:buClr>
              <a:buSzPts val="1400"/>
              <a:buFont typeface="Nunito"/>
              <a:buChar char="●"/>
              <a:defRPr/>
            </a:lvl1pPr>
            <a:lvl2pPr indent="-317500" lvl="1" marL="914400" rtl="0">
              <a:lnSpc>
                <a:spcPct val="100000"/>
              </a:lnSpc>
              <a:spcBef>
                <a:spcPts val="1000"/>
              </a:spcBef>
              <a:spcAft>
                <a:spcPts val="0"/>
              </a:spcAft>
              <a:buClr>
                <a:srgbClr val="191919"/>
              </a:buClr>
              <a:buSzPts val="1400"/>
              <a:buFont typeface="Anaheim"/>
              <a:buChar char="○"/>
              <a:defRPr/>
            </a:lvl2pPr>
            <a:lvl3pPr indent="-317500" lvl="2" marL="1371600" rtl="0">
              <a:lnSpc>
                <a:spcPct val="100000"/>
              </a:lnSpc>
              <a:spcBef>
                <a:spcPts val="0"/>
              </a:spcBef>
              <a:spcAft>
                <a:spcPts val="0"/>
              </a:spcAft>
              <a:buClr>
                <a:srgbClr val="191919"/>
              </a:buClr>
              <a:buSzPts val="1400"/>
              <a:buFont typeface="Anaheim"/>
              <a:buChar char="■"/>
              <a:defRPr/>
            </a:lvl3pPr>
            <a:lvl4pPr indent="-317500" lvl="3" marL="1828800" rtl="0">
              <a:lnSpc>
                <a:spcPct val="100000"/>
              </a:lnSpc>
              <a:spcBef>
                <a:spcPts val="0"/>
              </a:spcBef>
              <a:spcAft>
                <a:spcPts val="0"/>
              </a:spcAft>
              <a:buClr>
                <a:srgbClr val="191919"/>
              </a:buClr>
              <a:buSzPts val="1400"/>
              <a:buFont typeface="Anaheim"/>
              <a:buChar char="●"/>
              <a:defRPr/>
            </a:lvl4pPr>
            <a:lvl5pPr indent="-317500" lvl="4" marL="2286000" rtl="0">
              <a:lnSpc>
                <a:spcPct val="100000"/>
              </a:lnSpc>
              <a:spcBef>
                <a:spcPts val="0"/>
              </a:spcBef>
              <a:spcAft>
                <a:spcPts val="0"/>
              </a:spcAft>
              <a:buClr>
                <a:srgbClr val="191919"/>
              </a:buClr>
              <a:buSzPts val="1400"/>
              <a:buFont typeface="Anaheim"/>
              <a:buChar char="○"/>
              <a:defRPr/>
            </a:lvl5pPr>
            <a:lvl6pPr indent="-317500" lvl="5" marL="2743200" rtl="0">
              <a:lnSpc>
                <a:spcPct val="100000"/>
              </a:lnSpc>
              <a:spcBef>
                <a:spcPts val="0"/>
              </a:spcBef>
              <a:spcAft>
                <a:spcPts val="0"/>
              </a:spcAft>
              <a:buClr>
                <a:srgbClr val="191919"/>
              </a:buClr>
              <a:buSzPts val="1400"/>
              <a:buFont typeface="Anaheim"/>
              <a:buChar char="■"/>
              <a:defRPr/>
            </a:lvl6pPr>
            <a:lvl7pPr indent="-317500" lvl="6" marL="3200400" rtl="0">
              <a:lnSpc>
                <a:spcPct val="100000"/>
              </a:lnSpc>
              <a:spcBef>
                <a:spcPts val="0"/>
              </a:spcBef>
              <a:spcAft>
                <a:spcPts val="0"/>
              </a:spcAft>
              <a:buClr>
                <a:srgbClr val="191919"/>
              </a:buClr>
              <a:buSzPts val="1400"/>
              <a:buFont typeface="Anaheim"/>
              <a:buChar char="●"/>
              <a:defRPr/>
            </a:lvl7pPr>
            <a:lvl8pPr indent="-317500" lvl="7" marL="3657600" rtl="0">
              <a:lnSpc>
                <a:spcPct val="100000"/>
              </a:lnSpc>
              <a:spcBef>
                <a:spcPts val="0"/>
              </a:spcBef>
              <a:spcAft>
                <a:spcPts val="0"/>
              </a:spcAft>
              <a:buClr>
                <a:srgbClr val="191919"/>
              </a:buClr>
              <a:buSzPts val="1400"/>
              <a:buFont typeface="Anaheim"/>
              <a:buChar char="○"/>
              <a:defRPr/>
            </a:lvl8pPr>
            <a:lvl9pPr indent="-317500" lvl="8" marL="4114800" rtl="0">
              <a:lnSpc>
                <a:spcPct val="100000"/>
              </a:lnSpc>
              <a:spcBef>
                <a:spcPts val="0"/>
              </a:spcBef>
              <a:spcAft>
                <a:spcPts val="0"/>
              </a:spcAft>
              <a:buClr>
                <a:srgbClr val="191919"/>
              </a:buClr>
              <a:buSzPts val="1400"/>
              <a:buFont typeface="Anaheim"/>
              <a:buChar char="■"/>
              <a:defRPr/>
            </a:lvl9pPr>
          </a:lstStyle>
          <a:p/>
        </p:txBody>
      </p:sp>
      <p:grpSp>
        <p:nvGrpSpPr>
          <p:cNvPr id="159" name="Google Shape;159;p15"/>
          <p:cNvGrpSpPr/>
          <p:nvPr/>
        </p:nvGrpSpPr>
        <p:grpSpPr>
          <a:xfrm>
            <a:off x="-2889397" y="-1900800"/>
            <a:ext cx="12924298" cy="8595158"/>
            <a:chOff x="-2889397" y="-1900800"/>
            <a:chExt cx="12924298" cy="8595158"/>
          </a:xfrm>
        </p:grpSpPr>
        <p:pic>
          <p:nvPicPr>
            <p:cNvPr id="160" name="Google Shape;160;p15"/>
            <p:cNvPicPr preferRelativeResize="0"/>
            <p:nvPr/>
          </p:nvPicPr>
          <p:blipFill>
            <a:blip r:embed="rId2">
              <a:alphaModFix/>
            </a:blip>
            <a:stretch>
              <a:fillRect/>
            </a:stretch>
          </p:blipFill>
          <p:spPr>
            <a:xfrm flipH="1" rot="-5400000">
              <a:off x="-3429304" y="1178575"/>
              <a:ext cx="4951375" cy="2978450"/>
            </a:xfrm>
            <a:prstGeom prst="rect">
              <a:avLst/>
            </a:prstGeom>
            <a:noFill/>
            <a:ln>
              <a:noFill/>
            </a:ln>
          </p:spPr>
        </p:pic>
        <p:grpSp>
          <p:nvGrpSpPr>
            <p:cNvPr id="161" name="Google Shape;161;p15"/>
            <p:cNvGrpSpPr/>
            <p:nvPr/>
          </p:nvGrpSpPr>
          <p:grpSpPr>
            <a:xfrm flipH="1">
              <a:off x="-2889397" y="2899800"/>
              <a:ext cx="12924298" cy="3794558"/>
              <a:chOff x="-1082625" y="2899800"/>
              <a:chExt cx="12924298" cy="3794558"/>
            </a:xfrm>
          </p:grpSpPr>
          <p:pic>
            <p:nvPicPr>
              <p:cNvPr id="162" name="Google Shape;162;p15"/>
              <p:cNvPicPr preferRelativeResize="0"/>
              <p:nvPr/>
            </p:nvPicPr>
            <p:blipFill>
              <a:blip r:embed="rId3">
                <a:alphaModFix/>
              </a:blip>
              <a:stretch>
                <a:fillRect/>
              </a:stretch>
            </p:blipFill>
            <p:spPr>
              <a:xfrm>
                <a:off x="7621349" y="4155658"/>
                <a:ext cx="4220324" cy="2538700"/>
              </a:xfrm>
              <a:prstGeom prst="rect">
                <a:avLst/>
              </a:prstGeom>
              <a:noFill/>
              <a:ln>
                <a:noFill/>
              </a:ln>
            </p:spPr>
          </p:pic>
          <p:pic>
            <p:nvPicPr>
              <p:cNvPr id="163" name="Google Shape;163;p15"/>
              <p:cNvPicPr preferRelativeResize="0"/>
              <p:nvPr/>
            </p:nvPicPr>
            <p:blipFill>
              <a:blip r:embed="rId4">
                <a:alphaModFix/>
              </a:blip>
              <a:stretch>
                <a:fillRect/>
              </a:stretch>
            </p:blipFill>
            <p:spPr>
              <a:xfrm rot="10800000">
                <a:off x="-1082625" y="2899800"/>
                <a:ext cx="1544775" cy="929250"/>
              </a:xfrm>
              <a:prstGeom prst="rect">
                <a:avLst/>
              </a:prstGeom>
              <a:noFill/>
              <a:ln>
                <a:noFill/>
              </a:ln>
            </p:spPr>
          </p:pic>
        </p:grpSp>
        <p:grpSp>
          <p:nvGrpSpPr>
            <p:cNvPr id="164" name="Google Shape;164;p15"/>
            <p:cNvGrpSpPr/>
            <p:nvPr/>
          </p:nvGrpSpPr>
          <p:grpSpPr>
            <a:xfrm flipH="1">
              <a:off x="-1288030" y="-1900800"/>
              <a:ext cx="4637169" cy="6886673"/>
              <a:chOff x="5603137" y="-1900800"/>
              <a:chExt cx="4637169" cy="6886673"/>
            </a:xfrm>
          </p:grpSpPr>
          <p:pic>
            <p:nvPicPr>
              <p:cNvPr id="165" name="Google Shape;165;p15"/>
              <p:cNvPicPr preferRelativeResize="0"/>
              <p:nvPr/>
            </p:nvPicPr>
            <p:blipFill>
              <a:blip r:embed="rId5">
                <a:alphaModFix/>
              </a:blip>
              <a:stretch>
                <a:fillRect/>
              </a:stretch>
            </p:blipFill>
            <p:spPr>
              <a:xfrm>
                <a:off x="5603137" y="-1900800"/>
                <a:ext cx="4546625" cy="2734975"/>
              </a:xfrm>
              <a:prstGeom prst="rect">
                <a:avLst/>
              </a:prstGeom>
              <a:noFill/>
              <a:ln>
                <a:noFill/>
              </a:ln>
            </p:spPr>
          </p:pic>
          <p:pic>
            <p:nvPicPr>
              <p:cNvPr id="166" name="Google Shape;166;p15"/>
              <p:cNvPicPr preferRelativeResize="0"/>
              <p:nvPr/>
            </p:nvPicPr>
            <p:blipFill>
              <a:blip r:embed="rId6">
                <a:alphaModFix/>
              </a:blip>
              <a:stretch>
                <a:fillRect/>
              </a:stretch>
            </p:blipFill>
            <p:spPr>
              <a:xfrm>
                <a:off x="8014775" y="3784749"/>
                <a:ext cx="2225531" cy="1201124"/>
              </a:xfrm>
              <a:prstGeom prst="rect">
                <a:avLst/>
              </a:prstGeom>
              <a:noFill/>
              <a:ln>
                <a:noFill/>
              </a:ln>
            </p:spPr>
          </p:pic>
        </p:grpSp>
        <p:pic>
          <p:nvPicPr>
            <p:cNvPr id="167" name="Google Shape;167;p15"/>
            <p:cNvPicPr preferRelativeResize="0"/>
            <p:nvPr/>
          </p:nvPicPr>
          <p:blipFill>
            <a:blip r:embed="rId7">
              <a:alphaModFix/>
            </a:blip>
            <a:stretch>
              <a:fillRect/>
            </a:stretch>
          </p:blipFill>
          <p:spPr>
            <a:xfrm flipH="1" rot="-5400000">
              <a:off x="8401501" y="3898500"/>
              <a:ext cx="1314774" cy="1737225"/>
            </a:xfrm>
            <a:prstGeom prst="rect">
              <a:avLst/>
            </a:prstGeom>
            <a:noFill/>
            <a:ln>
              <a:noFill/>
            </a:ln>
          </p:spPr>
        </p:pic>
      </p:grpSp>
      <p:grpSp>
        <p:nvGrpSpPr>
          <p:cNvPr id="168" name="Google Shape;168;p15"/>
          <p:cNvGrpSpPr/>
          <p:nvPr/>
        </p:nvGrpSpPr>
        <p:grpSpPr>
          <a:xfrm>
            <a:off x="146577" y="463600"/>
            <a:ext cx="8146101" cy="5029540"/>
            <a:chOff x="146577" y="463600"/>
            <a:chExt cx="8146101" cy="5029540"/>
          </a:xfrm>
        </p:grpSpPr>
        <p:pic>
          <p:nvPicPr>
            <p:cNvPr id="169" name="Google Shape;169;p15"/>
            <p:cNvPicPr preferRelativeResize="0"/>
            <p:nvPr/>
          </p:nvPicPr>
          <p:blipFill rotWithShape="1">
            <a:blip r:embed="rId8">
              <a:alphaModFix/>
            </a:blip>
            <a:srcRect b="0" l="0" r="0" t="0"/>
            <a:stretch/>
          </p:blipFill>
          <p:spPr>
            <a:xfrm flipH="1">
              <a:off x="7437202" y="4608497"/>
              <a:ext cx="855476" cy="884643"/>
            </a:xfrm>
            <a:prstGeom prst="rect">
              <a:avLst/>
            </a:prstGeom>
            <a:noFill/>
            <a:ln>
              <a:noFill/>
            </a:ln>
          </p:spPr>
        </p:pic>
        <p:pic>
          <p:nvPicPr>
            <p:cNvPr id="170" name="Google Shape;170;p15"/>
            <p:cNvPicPr preferRelativeResize="0"/>
            <p:nvPr/>
          </p:nvPicPr>
          <p:blipFill rotWithShape="1">
            <a:blip r:embed="rId9">
              <a:alphaModFix/>
            </a:blip>
            <a:srcRect b="2271" l="0" r="0" t="2281"/>
            <a:stretch/>
          </p:blipFill>
          <p:spPr>
            <a:xfrm flipH="1">
              <a:off x="146577" y="463600"/>
              <a:ext cx="448778" cy="447601"/>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171" name="Shape 171"/>
        <p:cNvGrpSpPr/>
        <p:nvPr/>
      </p:nvGrpSpPr>
      <p:grpSpPr>
        <a:xfrm>
          <a:off x="0" y="0"/>
          <a:ext cx="0" cy="0"/>
          <a:chOff x="0" y="0"/>
          <a:chExt cx="0" cy="0"/>
        </a:xfrm>
      </p:grpSpPr>
      <p:sp>
        <p:nvSpPr>
          <p:cNvPr id="172" name="Google Shape;17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73" name="Google Shape;173;p16"/>
          <p:cNvSpPr txBox="1"/>
          <p:nvPr>
            <p:ph idx="1" type="body"/>
          </p:nvPr>
        </p:nvSpPr>
        <p:spPr>
          <a:xfrm>
            <a:off x="720000" y="1240178"/>
            <a:ext cx="7704000" cy="122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191919"/>
              </a:buClr>
              <a:buSzPts val="1400"/>
              <a:buFont typeface="Nunito"/>
              <a:buChar char="●"/>
              <a:defRPr/>
            </a:lvl1pPr>
            <a:lvl2pPr indent="-317500" lvl="1" marL="914400" rtl="0">
              <a:lnSpc>
                <a:spcPct val="100000"/>
              </a:lnSpc>
              <a:spcBef>
                <a:spcPts val="1000"/>
              </a:spcBef>
              <a:spcAft>
                <a:spcPts val="0"/>
              </a:spcAft>
              <a:buClr>
                <a:srgbClr val="191919"/>
              </a:buClr>
              <a:buSzPts val="1400"/>
              <a:buFont typeface="Anaheim"/>
              <a:buChar char="○"/>
              <a:defRPr/>
            </a:lvl2pPr>
            <a:lvl3pPr indent="-317500" lvl="2" marL="1371600" rtl="0">
              <a:lnSpc>
                <a:spcPct val="100000"/>
              </a:lnSpc>
              <a:spcBef>
                <a:spcPts val="0"/>
              </a:spcBef>
              <a:spcAft>
                <a:spcPts val="0"/>
              </a:spcAft>
              <a:buClr>
                <a:srgbClr val="191919"/>
              </a:buClr>
              <a:buSzPts val="1400"/>
              <a:buFont typeface="Anaheim"/>
              <a:buChar char="■"/>
              <a:defRPr/>
            </a:lvl3pPr>
            <a:lvl4pPr indent="-317500" lvl="3" marL="1828800" rtl="0">
              <a:lnSpc>
                <a:spcPct val="100000"/>
              </a:lnSpc>
              <a:spcBef>
                <a:spcPts val="0"/>
              </a:spcBef>
              <a:spcAft>
                <a:spcPts val="0"/>
              </a:spcAft>
              <a:buClr>
                <a:srgbClr val="191919"/>
              </a:buClr>
              <a:buSzPts val="1400"/>
              <a:buFont typeface="Anaheim"/>
              <a:buChar char="●"/>
              <a:defRPr/>
            </a:lvl4pPr>
            <a:lvl5pPr indent="-317500" lvl="4" marL="2286000" rtl="0">
              <a:lnSpc>
                <a:spcPct val="100000"/>
              </a:lnSpc>
              <a:spcBef>
                <a:spcPts val="0"/>
              </a:spcBef>
              <a:spcAft>
                <a:spcPts val="0"/>
              </a:spcAft>
              <a:buClr>
                <a:srgbClr val="191919"/>
              </a:buClr>
              <a:buSzPts val="1400"/>
              <a:buFont typeface="Anaheim"/>
              <a:buChar char="○"/>
              <a:defRPr/>
            </a:lvl5pPr>
            <a:lvl6pPr indent="-317500" lvl="5" marL="2743200" rtl="0">
              <a:lnSpc>
                <a:spcPct val="100000"/>
              </a:lnSpc>
              <a:spcBef>
                <a:spcPts val="0"/>
              </a:spcBef>
              <a:spcAft>
                <a:spcPts val="0"/>
              </a:spcAft>
              <a:buClr>
                <a:srgbClr val="191919"/>
              </a:buClr>
              <a:buSzPts val="1400"/>
              <a:buFont typeface="Anaheim"/>
              <a:buChar char="■"/>
              <a:defRPr/>
            </a:lvl6pPr>
            <a:lvl7pPr indent="-317500" lvl="6" marL="3200400" rtl="0">
              <a:lnSpc>
                <a:spcPct val="100000"/>
              </a:lnSpc>
              <a:spcBef>
                <a:spcPts val="0"/>
              </a:spcBef>
              <a:spcAft>
                <a:spcPts val="0"/>
              </a:spcAft>
              <a:buClr>
                <a:srgbClr val="191919"/>
              </a:buClr>
              <a:buSzPts val="1400"/>
              <a:buFont typeface="Anaheim"/>
              <a:buChar char="●"/>
              <a:defRPr/>
            </a:lvl7pPr>
            <a:lvl8pPr indent="-317500" lvl="7" marL="3657600" rtl="0">
              <a:lnSpc>
                <a:spcPct val="100000"/>
              </a:lnSpc>
              <a:spcBef>
                <a:spcPts val="0"/>
              </a:spcBef>
              <a:spcAft>
                <a:spcPts val="0"/>
              </a:spcAft>
              <a:buClr>
                <a:srgbClr val="191919"/>
              </a:buClr>
              <a:buSzPts val="1400"/>
              <a:buFont typeface="Anaheim"/>
              <a:buChar char="○"/>
              <a:defRPr/>
            </a:lvl8pPr>
            <a:lvl9pPr indent="-317500" lvl="8" marL="4114800" rtl="0">
              <a:lnSpc>
                <a:spcPct val="100000"/>
              </a:lnSpc>
              <a:spcBef>
                <a:spcPts val="0"/>
              </a:spcBef>
              <a:spcAft>
                <a:spcPts val="0"/>
              </a:spcAft>
              <a:buClr>
                <a:srgbClr val="191919"/>
              </a:buClr>
              <a:buSzPts val="1400"/>
              <a:buFont typeface="Anaheim"/>
              <a:buChar char="■"/>
              <a:defRPr/>
            </a:lvl9pPr>
          </a:lstStyle>
          <a:p/>
        </p:txBody>
      </p:sp>
      <p:grpSp>
        <p:nvGrpSpPr>
          <p:cNvPr id="174" name="Google Shape;174;p16"/>
          <p:cNvGrpSpPr/>
          <p:nvPr/>
        </p:nvGrpSpPr>
        <p:grpSpPr>
          <a:xfrm flipH="1" rot="10800000">
            <a:off x="-434925" y="-383064"/>
            <a:ext cx="12010969" cy="5590075"/>
            <a:chOff x="-489775" y="-65564"/>
            <a:chExt cx="12010969" cy="5590075"/>
          </a:xfrm>
        </p:grpSpPr>
        <p:pic>
          <p:nvPicPr>
            <p:cNvPr id="175" name="Google Shape;175;p16"/>
            <p:cNvPicPr preferRelativeResize="0"/>
            <p:nvPr/>
          </p:nvPicPr>
          <p:blipFill>
            <a:blip r:embed="rId2">
              <a:alphaModFix/>
            </a:blip>
            <a:stretch>
              <a:fillRect/>
            </a:stretch>
          </p:blipFill>
          <p:spPr>
            <a:xfrm rot="5400000">
              <a:off x="7556281" y="1178575"/>
              <a:ext cx="4951375" cy="2978450"/>
            </a:xfrm>
            <a:prstGeom prst="rect">
              <a:avLst/>
            </a:prstGeom>
            <a:noFill/>
            <a:ln>
              <a:noFill/>
            </a:ln>
          </p:spPr>
        </p:pic>
        <p:pic>
          <p:nvPicPr>
            <p:cNvPr id="176" name="Google Shape;176;p16"/>
            <p:cNvPicPr preferRelativeResize="0"/>
            <p:nvPr/>
          </p:nvPicPr>
          <p:blipFill>
            <a:blip r:embed="rId3">
              <a:alphaModFix/>
            </a:blip>
            <a:stretch>
              <a:fillRect/>
            </a:stretch>
          </p:blipFill>
          <p:spPr>
            <a:xfrm flipH="1" rot="-5400000">
              <a:off x="-852687" y="4065875"/>
              <a:ext cx="1821549" cy="1095725"/>
            </a:xfrm>
            <a:prstGeom prst="rect">
              <a:avLst/>
            </a:prstGeom>
            <a:noFill/>
            <a:ln>
              <a:noFill/>
            </a:ln>
          </p:spPr>
        </p:pic>
        <p:pic>
          <p:nvPicPr>
            <p:cNvPr id="177" name="Google Shape;177;p16"/>
            <p:cNvPicPr preferRelativeResize="0"/>
            <p:nvPr/>
          </p:nvPicPr>
          <p:blipFill>
            <a:blip r:embed="rId4">
              <a:alphaModFix/>
            </a:blip>
            <a:stretch>
              <a:fillRect/>
            </a:stretch>
          </p:blipFill>
          <p:spPr>
            <a:xfrm>
              <a:off x="8014775" y="-65564"/>
              <a:ext cx="2225531" cy="1201124"/>
            </a:xfrm>
            <a:prstGeom prst="rect">
              <a:avLst/>
            </a:prstGeom>
            <a:noFill/>
            <a:ln>
              <a:noFill/>
            </a:ln>
          </p:spPr>
        </p:pic>
      </p:grpSp>
      <p:grpSp>
        <p:nvGrpSpPr>
          <p:cNvPr id="178" name="Google Shape;178;p16"/>
          <p:cNvGrpSpPr/>
          <p:nvPr/>
        </p:nvGrpSpPr>
        <p:grpSpPr>
          <a:xfrm>
            <a:off x="-211528" y="3971560"/>
            <a:ext cx="10276311" cy="1822025"/>
            <a:chOff x="-215578" y="3971560"/>
            <a:chExt cx="10276311" cy="1822025"/>
          </a:xfrm>
        </p:grpSpPr>
        <p:pic>
          <p:nvPicPr>
            <p:cNvPr id="179" name="Google Shape;179;p16"/>
            <p:cNvPicPr preferRelativeResize="0"/>
            <p:nvPr/>
          </p:nvPicPr>
          <p:blipFill rotWithShape="1">
            <a:blip r:embed="rId5">
              <a:alphaModFix/>
            </a:blip>
            <a:srcRect b="0" l="0" r="0" t="0"/>
            <a:stretch/>
          </p:blipFill>
          <p:spPr>
            <a:xfrm rot="29">
              <a:off x="7564833" y="3971571"/>
              <a:ext cx="2495900" cy="1822003"/>
            </a:xfrm>
            <a:prstGeom prst="rect">
              <a:avLst/>
            </a:prstGeom>
            <a:noFill/>
            <a:ln>
              <a:noFill/>
            </a:ln>
          </p:spPr>
        </p:pic>
        <p:pic>
          <p:nvPicPr>
            <p:cNvPr id="180" name="Google Shape;180;p16"/>
            <p:cNvPicPr preferRelativeResize="0"/>
            <p:nvPr/>
          </p:nvPicPr>
          <p:blipFill rotWithShape="1">
            <a:blip r:embed="rId6">
              <a:alphaModFix/>
            </a:blip>
            <a:srcRect b="2271" l="0" r="0" t="2281"/>
            <a:stretch/>
          </p:blipFill>
          <p:spPr>
            <a:xfrm>
              <a:off x="-215578" y="4384700"/>
              <a:ext cx="448778" cy="447601"/>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81" name="Shape 181"/>
        <p:cNvGrpSpPr/>
        <p:nvPr/>
      </p:nvGrpSpPr>
      <p:grpSpPr>
        <a:xfrm>
          <a:off x="0" y="0"/>
          <a:ext cx="0" cy="0"/>
          <a:chOff x="0" y="0"/>
          <a:chExt cx="0" cy="0"/>
        </a:xfrm>
      </p:grpSpPr>
      <p:sp>
        <p:nvSpPr>
          <p:cNvPr id="182" name="Google Shape;18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3" name="Google Shape;183;p17"/>
          <p:cNvSpPr txBox="1"/>
          <p:nvPr>
            <p:ph idx="1" type="subTitle"/>
          </p:nvPr>
        </p:nvSpPr>
        <p:spPr>
          <a:xfrm>
            <a:off x="714975" y="2784300"/>
            <a:ext cx="24603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4" name="Google Shape;184;p17"/>
          <p:cNvSpPr txBox="1"/>
          <p:nvPr>
            <p:ph idx="2" type="subTitle"/>
          </p:nvPr>
        </p:nvSpPr>
        <p:spPr>
          <a:xfrm>
            <a:off x="714975" y="3280800"/>
            <a:ext cx="2460300" cy="102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 name="Google Shape;185;p17"/>
          <p:cNvSpPr txBox="1"/>
          <p:nvPr>
            <p:ph idx="3" type="subTitle"/>
          </p:nvPr>
        </p:nvSpPr>
        <p:spPr>
          <a:xfrm>
            <a:off x="3341850" y="3280800"/>
            <a:ext cx="2460300" cy="102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6" name="Google Shape;186;p17"/>
          <p:cNvSpPr txBox="1"/>
          <p:nvPr>
            <p:ph idx="4" type="subTitle"/>
          </p:nvPr>
        </p:nvSpPr>
        <p:spPr>
          <a:xfrm>
            <a:off x="5968950" y="3280800"/>
            <a:ext cx="2460300" cy="102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7" name="Google Shape;187;p17"/>
          <p:cNvSpPr txBox="1"/>
          <p:nvPr>
            <p:ph idx="5" type="subTitle"/>
          </p:nvPr>
        </p:nvSpPr>
        <p:spPr>
          <a:xfrm>
            <a:off x="3341850" y="2784300"/>
            <a:ext cx="24603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8" name="Google Shape;188;p17"/>
          <p:cNvSpPr txBox="1"/>
          <p:nvPr>
            <p:ph idx="6" type="subTitle"/>
          </p:nvPr>
        </p:nvSpPr>
        <p:spPr>
          <a:xfrm>
            <a:off x="5968950" y="2784300"/>
            <a:ext cx="24603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89" name="Google Shape;189;p17"/>
          <p:cNvGrpSpPr/>
          <p:nvPr/>
        </p:nvGrpSpPr>
        <p:grpSpPr>
          <a:xfrm>
            <a:off x="-2430057" y="-1900800"/>
            <a:ext cx="14271730" cy="8595158"/>
            <a:chOff x="-2430057" y="-1900800"/>
            <a:chExt cx="14271730" cy="8595158"/>
          </a:xfrm>
        </p:grpSpPr>
        <p:pic>
          <p:nvPicPr>
            <p:cNvPr id="190" name="Google Shape;190;p17"/>
            <p:cNvPicPr preferRelativeResize="0"/>
            <p:nvPr/>
          </p:nvPicPr>
          <p:blipFill>
            <a:blip r:embed="rId2">
              <a:alphaModFix/>
            </a:blip>
            <a:stretch>
              <a:fillRect/>
            </a:stretch>
          </p:blipFill>
          <p:spPr>
            <a:xfrm rot="5400000">
              <a:off x="-3416519" y="1178575"/>
              <a:ext cx="4951375" cy="2978450"/>
            </a:xfrm>
            <a:prstGeom prst="rect">
              <a:avLst/>
            </a:prstGeom>
            <a:noFill/>
            <a:ln>
              <a:noFill/>
            </a:ln>
          </p:spPr>
        </p:pic>
        <p:pic>
          <p:nvPicPr>
            <p:cNvPr id="191" name="Google Shape;191;p17"/>
            <p:cNvPicPr preferRelativeResize="0"/>
            <p:nvPr/>
          </p:nvPicPr>
          <p:blipFill>
            <a:blip r:embed="rId3">
              <a:alphaModFix/>
            </a:blip>
            <a:stretch>
              <a:fillRect/>
            </a:stretch>
          </p:blipFill>
          <p:spPr>
            <a:xfrm>
              <a:off x="5603137" y="-1900800"/>
              <a:ext cx="4546625" cy="2734975"/>
            </a:xfrm>
            <a:prstGeom prst="rect">
              <a:avLst/>
            </a:prstGeom>
            <a:noFill/>
            <a:ln>
              <a:noFill/>
            </a:ln>
          </p:spPr>
        </p:pic>
        <p:pic>
          <p:nvPicPr>
            <p:cNvPr id="192" name="Google Shape;192;p17"/>
            <p:cNvPicPr preferRelativeResize="0"/>
            <p:nvPr/>
          </p:nvPicPr>
          <p:blipFill>
            <a:blip r:embed="rId4">
              <a:alphaModFix/>
            </a:blip>
            <a:stretch>
              <a:fillRect/>
            </a:stretch>
          </p:blipFill>
          <p:spPr>
            <a:xfrm>
              <a:off x="7621349" y="4155658"/>
              <a:ext cx="4220324" cy="2538700"/>
            </a:xfrm>
            <a:prstGeom prst="rect">
              <a:avLst/>
            </a:prstGeom>
            <a:noFill/>
            <a:ln>
              <a:noFill/>
            </a:ln>
          </p:spPr>
        </p:pic>
        <p:pic>
          <p:nvPicPr>
            <p:cNvPr id="193" name="Google Shape;193;p17"/>
            <p:cNvPicPr preferRelativeResize="0"/>
            <p:nvPr/>
          </p:nvPicPr>
          <p:blipFill>
            <a:blip r:embed="rId5">
              <a:alphaModFix/>
            </a:blip>
            <a:stretch>
              <a:fillRect/>
            </a:stretch>
          </p:blipFill>
          <p:spPr>
            <a:xfrm>
              <a:off x="8014775" y="3784749"/>
              <a:ext cx="2225531" cy="1201124"/>
            </a:xfrm>
            <a:prstGeom prst="rect">
              <a:avLst/>
            </a:prstGeom>
            <a:noFill/>
            <a:ln>
              <a:noFill/>
            </a:ln>
          </p:spPr>
        </p:pic>
      </p:grpSp>
      <p:pic>
        <p:nvPicPr>
          <p:cNvPr id="194" name="Google Shape;194;p17"/>
          <p:cNvPicPr preferRelativeResize="0"/>
          <p:nvPr/>
        </p:nvPicPr>
        <p:blipFill rotWithShape="1">
          <a:blip r:embed="rId6">
            <a:alphaModFix/>
          </a:blip>
          <a:srcRect b="0" l="0" r="0" t="0"/>
          <a:stretch/>
        </p:blipFill>
        <p:spPr>
          <a:xfrm rot="5400029">
            <a:off x="-1206042" y="3474321"/>
            <a:ext cx="2495900" cy="1822003"/>
          </a:xfrm>
          <a:prstGeom prst="rect">
            <a:avLst/>
          </a:prstGeom>
          <a:noFill/>
          <a:ln>
            <a:noFill/>
          </a:ln>
        </p:spPr>
      </p:pic>
      <p:pic>
        <p:nvPicPr>
          <p:cNvPr id="195" name="Google Shape;195;p17"/>
          <p:cNvPicPr preferRelativeResize="0"/>
          <p:nvPr/>
        </p:nvPicPr>
        <p:blipFill rotWithShape="1">
          <a:blip r:embed="rId7">
            <a:alphaModFix/>
          </a:blip>
          <a:srcRect b="2271" l="0" r="0" t="2281"/>
          <a:stretch/>
        </p:blipFill>
        <p:spPr>
          <a:xfrm>
            <a:off x="8509322" y="311200"/>
            <a:ext cx="448778" cy="4476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96" name="Shape 196"/>
        <p:cNvGrpSpPr/>
        <p:nvPr/>
      </p:nvGrpSpPr>
      <p:grpSpPr>
        <a:xfrm>
          <a:off x="0" y="0"/>
          <a:ext cx="0" cy="0"/>
          <a:chOff x="0" y="0"/>
          <a:chExt cx="0" cy="0"/>
        </a:xfrm>
      </p:grpSpPr>
      <p:sp>
        <p:nvSpPr>
          <p:cNvPr id="197" name="Google Shape;19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8" name="Google Shape;198;p18"/>
          <p:cNvSpPr txBox="1"/>
          <p:nvPr>
            <p:ph idx="1" type="subTitle"/>
          </p:nvPr>
        </p:nvSpPr>
        <p:spPr>
          <a:xfrm>
            <a:off x="720000" y="1319950"/>
            <a:ext cx="29670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9" name="Google Shape;199;p18"/>
          <p:cNvSpPr txBox="1"/>
          <p:nvPr>
            <p:ph idx="2" type="subTitle"/>
          </p:nvPr>
        </p:nvSpPr>
        <p:spPr>
          <a:xfrm>
            <a:off x="720001" y="1816450"/>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18"/>
          <p:cNvSpPr txBox="1"/>
          <p:nvPr>
            <p:ph idx="3" type="subTitle"/>
          </p:nvPr>
        </p:nvSpPr>
        <p:spPr>
          <a:xfrm>
            <a:off x="4874327" y="1816450"/>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18"/>
          <p:cNvSpPr txBox="1"/>
          <p:nvPr>
            <p:ph idx="4" type="subTitle"/>
          </p:nvPr>
        </p:nvSpPr>
        <p:spPr>
          <a:xfrm>
            <a:off x="720001" y="3416950"/>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18"/>
          <p:cNvSpPr txBox="1"/>
          <p:nvPr>
            <p:ph idx="5" type="subTitle"/>
          </p:nvPr>
        </p:nvSpPr>
        <p:spPr>
          <a:xfrm>
            <a:off x="4874327" y="3416950"/>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3" name="Google Shape;203;p18"/>
          <p:cNvSpPr txBox="1"/>
          <p:nvPr>
            <p:ph idx="6" type="subTitle"/>
          </p:nvPr>
        </p:nvSpPr>
        <p:spPr>
          <a:xfrm>
            <a:off x="720000" y="2920450"/>
            <a:ext cx="29670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4" name="Google Shape;204;p18"/>
          <p:cNvSpPr txBox="1"/>
          <p:nvPr>
            <p:ph idx="7" type="subTitle"/>
          </p:nvPr>
        </p:nvSpPr>
        <p:spPr>
          <a:xfrm>
            <a:off x="4874325" y="1319950"/>
            <a:ext cx="29670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5" name="Google Shape;205;p18"/>
          <p:cNvSpPr txBox="1"/>
          <p:nvPr>
            <p:ph idx="8" type="subTitle"/>
          </p:nvPr>
        </p:nvSpPr>
        <p:spPr>
          <a:xfrm>
            <a:off x="4874325" y="2920450"/>
            <a:ext cx="29670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06" name="Google Shape;206;p18"/>
          <p:cNvGrpSpPr/>
          <p:nvPr/>
        </p:nvGrpSpPr>
        <p:grpSpPr>
          <a:xfrm flipH="1">
            <a:off x="-2623375" y="-65564"/>
            <a:ext cx="12010969" cy="5590075"/>
            <a:chOff x="-489775" y="-65564"/>
            <a:chExt cx="12010969" cy="5590075"/>
          </a:xfrm>
        </p:grpSpPr>
        <p:pic>
          <p:nvPicPr>
            <p:cNvPr id="207" name="Google Shape;207;p18"/>
            <p:cNvPicPr preferRelativeResize="0"/>
            <p:nvPr/>
          </p:nvPicPr>
          <p:blipFill>
            <a:blip r:embed="rId2">
              <a:alphaModFix/>
            </a:blip>
            <a:stretch>
              <a:fillRect/>
            </a:stretch>
          </p:blipFill>
          <p:spPr>
            <a:xfrm rot="5400000">
              <a:off x="7556281" y="1178575"/>
              <a:ext cx="4951375" cy="2978450"/>
            </a:xfrm>
            <a:prstGeom prst="rect">
              <a:avLst/>
            </a:prstGeom>
            <a:noFill/>
            <a:ln>
              <a:noFill/>
            </a:ln>
          </p:spPr>
        </p:pic>
        <p:pic>
          <p:nvPicPr>
            <p:cNvPr id="208" name="Google Shape;208;p18"/>
            <p:cNvPicPr preferRelativeResize="0"/>
            <p:nvPr/>
          </p:nvPicPr>
          <p:blipFill>
            <a:blip r:embed="rId3">
              <a:alphaModFix/>
            </a:blip>
            <a:stretch>
              <a:fillRect/>
            </a:stretch>
          </p:blipFill>
          <p:spPr>
            <a:xfrm flipH="1" rot="-5400000">
              <a:off x="-852687" y="4065875"/>
              <a:ext cx="1821549" cy="1095725"/>
            </a:xfrm>
            <a:prstGeom prst="rect">
              <a:avLst/>
            </a:prstGeom>
            <a:noFill/>
            <a:ln>
              <a:noFill/>
            </a:ln>
          </p:spPr>
        </p:pic>
        <p:pic>
          <p:nvPicPr>
            <p:cNvPr id="209" name="Google Shape;209;p18"/>
            <p:cNvPicPr preferRelativeResize="0"/>
            <p:nvPr/>
          </p:nvPicPr>
          <p:blipFill>
            <a:blip r:embed="rId4">
              <a:alphaModFix/>
            </a:blip>
            <a:stretch>
              <a:fillRect/>
            </a:stretch>
          </p:blipFill>
          <p:spPr>
            <a:xfrm>
              <a:off x="8014775" y="-65564"/>
              <a:ext cx="2225531" cy="1201124"/>
            </a:xfrm>
            <a:prstGeom prst="rect">
              <a:avLst/>
            </a:prstGeom>
            <a:noFill/>
            <a:ln>
              <a:noFill/>
            </a:ln>
          </p:spPr>
        </p:pic>
      </p:grpSp>
      <p:grpSp>
        <p:nvGrpSpPr>
          <p:cNvPr id="210" name="Google Shape;210;p18"/>
          <p:cNvGrpSpPr/>
          <p:nvPr/>
        </p:nvGrpSpPr>
        <p:grpSpPr>
          <a:xfrm flipH="1">
            <a:off x="-1162915" y="1017725"/>
            <a:ext cx="10123911" cy="4775860"/>
            <a:chOff x="-63178" y="1017725"/>
            <a:chExt cx="10123911" cy="4775860"/>
          </a:xfrm>
        </p:grpSpPr>
        <p:pic>
          <p:nvPicPr>
            <p:cNvPr id="211" name="Google Shape;211;p18"/>
            <p:cNvPicPr preferRelativeResize="0"/>
            <p:nvPr/>
          </p:nvPicPr>
          <p:blipFill rotWithShape="1">
            <a:blip r:embed="rId5">
              <a:alphaModFix/>
            </a:blip>
            <a:srcRect b="0" l="0" r="0" t="0"/>
            <a:stretch/>
          </p:blipFill>
          <p:spPr>
            <a:xfrm rot="29">
              <a:off x="7564833" y="3971571"/>
              <a:ext cx="2495900" cy="1822003"/>
            </a:xfrm>
            <a:prstGeom prst="rect">
              <a:avLst/>
            </a:prstGeom>
            <a:noFill/>
            <a:ln>
              <a:noFill/>
            </a:ln>
          </p:spPr>
        </p:pic>
        <p:pic>
          <p:nvPicPr>
            <p:cNvPr id="212" name="Google Shape;212;p18"/>
            <p:cNvPicPr preferRelativeResize="0"/>
            <p:nvPr/>
          </p:nvPicPr>
          <p:blipFill rotWithShape="1">
            <a:blip r:embed="rId6">
              <a:alphaModFix/>
            </a:blip>
            <a:srcRect b="2271" l="0" r="0" t="2281"/>
            <a:stretch/>
          </p:blipFill>
          <p:spPr>
            <a:xfrm>
              <a:off x="-63178" y="1017725"/>
              <a:ext cx="448778" cy="447601"/>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13" name="Shape 213"/>
        <p:cNvGrpSpPr/>
        <p:nvPr/>
      </p:nvGrpSpPr>
      <p:grpSpPr>
        <a:xfrm>
          <a:off x="0" y="0"/>
          <a:ext cx="0" cy="0"/>
          <a:chOff x="0" y="0"/>
          <a:chExt cx="0" cy="0"/>
        </a:xfrm>
      </p:grpSpPr>
      <p:grpSp>
        <p:nvGrpSpPr>
          <p:cNvPr id="214" name="Google Shape;214;p19"/>
          <p:cNvGrpSpPr/>
          <p:nvPr/>
        </p:nvGrpSpPr>
        <p:grpSpPr>
          <a:xfrm>
            <a:off x="-2422900" y="-289110"/>
            <a:ext cx="12439449" cy="7230050"/>
            <a:chOff x="-2422900" y="-289110"/>
            <a:chExt cx="12439449" cy="7230050"/>
          </a:xfrm>
        </p:grpSpPr>
        <p:pic>
          <p:nvPicPr>
            <p:cNvPr id="215" name="Google Shape;215;p19"/>
            <p:cNvPicPr preferRelativeResize="0"/>
            <p:nvPr/>
          </p:nvPicPr>
          <p:blipFill>
            <a:blip r:embed="rId2">
              <a:alphaModFix/>
            </a:blip>
            <a:stretch>
              <a:fillRect/>
            </a:stretch>
          </p:blipFill>
          <p:spPr>
            <a:xfrm flipH="1" rot="10800000">
              <a:off x="-2422900" y="4205965"/>
              <a:ext cx="4546625" cy="2734975"/>
            </a:xfrm>
            <a:prstGeom prst="rect">
              <a:avLst/>
            </a:prstGeom>
            <a:noFill/>
            <a:ln>
              <a:noFill/>
            </a:ln>
          </p:spPr>
        </p:pic>
        <p:pic>
          <p:nvPicPr>
            <p:cNvPr id="216" name="Google Shape;216;p19"/>
            <p:cNvPicPr preferRelativeResize="0"/>
            <p:nvPr/>
          </p:nvPicPr>
          <p:blipFill>
            <a:blip r:embed="rId3">
              <a:alphaModFix/>
            </a:blip>
            <a:stretch>
              <a:fillRect/>
            </a:stretch>
          </p:blipFill>
          <p:spPr>
            <a:xfrm rot="-5400000">
              <a:off x="8490549" y="-500335"/>
              <a:ext cx="1314774" cy="1737225"/>
            </a:xfrm>
            <a:prstGeom prst="rect">
              <a:avLst/>
            </a:prstGeom>
            <a:noFill/>
            <a:ln>
              <a:noFill/>
            </a:ln>
          </p:spPr>
        </p:pic>
        <p:pic>
          <p:nvPicPr>
            <p:cNvPr id="217" name="Google Shape;217;p19"/>
            <p:cNvPicPr preferRelativeResize="0"/>
            <p:nvPr/>
          </p:nvPicPr>
          <p:blipFill>
            <a:blip r:embed="rId4">
              <a:alphaModFix/>
            </a:blip>
            <a:stretch>
              <a:fillRect/>
            </a:stretch>
          </p:blipFill>
          <p:spPr>
            <a:xfrm>
              <a:off x="-851251" y="-103361"/>
              <a:ext cx="1544775" cy="929250"/>
            </a:xfrm>
            <a:prstGeom prst="rect">
              <a:avLst/>
            </a:prstGeom>
            <a:noFill/>
            <a:ln>
              <a:noFill/>
            </a:ln>
          </p:spPr>
        </p:pic>
        <p:pic>
          <p:nvPicPr>
            <p:cNvPr id="218" name="Google Shape;218;p19"/>
            <p:cNvPicPr preferRelativeResize="0"/>
            <p:nvPr/>
          </p:nvPicPr>
          <p:blipFill>
            <a:blip r:embed="rId5">
              <a:alphaModFix/>
            </a:blip>
            <a:stretch>
              <a:fillRect/>
            </a:stretch>
          </p:blipFill>
          <p:spPr>
            <a:xfrm flipH="1" rot="-5400000">
              <a:off x="-852687" y="1822175"/>
              <a:ext cx="1821549" cy="1095725"/>
            </a:xfrm>
            <a:prstGeom prst="rect">
              <a:avLst/>
            </a:prstGeom>
            <a:noFill/>
            <a:ln>
              <a:noFill/>
            </a:ln>
          </p:spPr>
        </p:pic>
      </p:grpSp>
      <p:sp>
        <p:nvSpPr>
          <p:cNvPr id="219" name="Google Shape;21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0" name="Google Shape;220;p19"/>
          <p:cNvSpPr txBox="1"/>
          <p:nvPr>
            <p:ph idx="1" type="subTitle"/>
          </p:nvPr>
        </p:nvSpPr>
        <p:spPr>
          <a:xfrm>
            <a:off x="724825" y="1816450"/>
            <a:ext cx="23100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1" name="Google Shape;221;p19"/>
          <p:cNvSpPr txBox="1"/>
          <p:nvPr>
            <p:ph idx="2" type="subTitle"/>
          </p:nvPr>
        </p:nvSpPr>
        <p:spPr>
          <a:xfrm>
            <a:off x="3414594" y="1816450"/>
            <a:ext cx="23148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2" name="Google Shape;222;p19"/>
          <p:cNvSpPr txBox="1"/>
          <p:nvPr>
            <p:ph idx="3" type="subTitle"/>
          </p:nvPr>
        </p:nvSpPr>
        <p:spPr>
          <a:xfrm>
            <a:off x="6101700" y="1816450"/>
            <a:ext cx="23148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3" name="Google Shape;223;p19"/>
          <p:cNvSpPr txBox="1"/>
          <p:nvPr>
            <p:ph idx="4" type="subTitle"/>
          </p:nvPr>
        </p:nvSpPr>
        <p:spPr>
          <a:xfrm>
            <a:off x="724838" y="3416950"/>
            <a:ext cx="23100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4" name="Google Shape;224;p19"/>
          <p:cNvSpPr txBox="1"/>
          <p:nvPr>
            <p:ph idx="5" type="subTitle"/>
          </p:nvPr>
        </p:nvSpPr>
        <p:spPr>
          <a:xfrm>
            <a:off x="3414600" y="3416950"/>
            <a:ext cx="23148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5" name="Google Shape;225;p19"/>
          <p:cNvSpPr txBox="1"/>
          <p:nvPr>
            <p:ph idx="6" type="subTitle"/>
          </p:nvPr>
        </p:nvSpPr>
        <p:spPr>
          <a:xfrm>
            <a:off x="6101700" y="3416950"/>
            <a:ext cx="23148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6" name="Google Shape;226;p19"/>
          <p:cNvSpPr txBox="1"/>
          <p:nvPr>
            <p:ph idx="7" type="subTitle"/>
          </p:nvPr>
        </p:nvSpPr>
        <p:spPr>
          <a:xfrm>
            <a:off x="720000" y="1189150"/>
            <a:ext cx="2310000" cy="703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7" name="Google Shape;227;p19"/>
          <p:cNvSpPr txBox="1"/>
          <p:nvPr>
            <p:ph idx="8" type="subTitle"/>
          </p:nvPr>
        </p:nvSpPr>
        <p:spPr>
          <a:xfrm>
            <a:off x="3414603" y="1189150"/>
            <a:ext cx="2314800" cy="703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8" name="Google Shape;228;p19"/>
          <p:cNvSpPr txBox="1"/>
          <p:nvPr>
            <p:ph idx="9" type="subTitle"/>
          </p:nvPr>
        </p:nvSpPr>
        <p:spPr>
          <a:xfrm>
            <a:off x="6106553" y="1189150"/>
            <a:ext cx="2314800" cy="703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9" name="Google Shape;229;p19"/>
          <p:cNvSpPr txBox="1"/>
          <p:nvPr>
            <p:ph idx="13" type="subTitle"/>
          </p:nvPr>
        </p:nvSpPr>
        <p:spPr>
          <a:xfrm>
            <a:off x="720325" y="2789650"/>
            <a:ext cx="2310000" cy="703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30" name="Google Shape;230;p19"/>
          <p:cNvSpPr txBox="1"/>
          <p:nvPr>
            <p:ph idx="14" type="subTitle"/>
          </p:nvPr>
        </p:nvSpPr>
        <p:spPr>
          <a:xfrm>
            <a:off x="3414608" y="2789650"/>
            <a:ext cx="2314800" cy="703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31" name="Google Shape;231;p19"/>
          <p:cNvSpPr txBox="1"/>
          <p:nvPr>
            <p:ph idx="15" type="subTitle"/>
          </p:nvPr>
        </p:nvSpPr>
        <p:spPr>
          <a:xfrm>
            <a:off x="6104101" y="2789650"/>
            <a:ext cx="2319900" cy="703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32" name="Google Shape;232;p19"/>
          <p:cNvGrpSpPr/>
          <p:nvPr/>
        </p:nvGrpSpPr>
        <p:grpSpPr>
          <a:xfrm>
            <a:off x="388037" y="-395850"/>
            <a:ext cx="10085587" cy="5228140"/>
            <a:chOff x="388037" y="-395850"/>
            <a:chExt cx="10085587" cy="5228140"/>
          </a:xfrm>
        </p:grpSpPr>
        <p:pic>
          <p:nvPicPr>
            <p:cNvPr id="233" name="Google Shape;233;p19"/>
            <p:cNvPicPr preferRelativeResize="0"/>
            <p:nvPr/>
          </p:nvPicPr>
          <p:blipFill rotWithShape="1">
            <a:blip r:embed="rId6">
              <a:alphaModFix/>
            </a:blip>
            <a:srcRect b="2271" l="0" r="0" t="2281"/>
            <a:stretch/>
          </p:blipFill>
          <p:spPr>
            <a:xfrm rot="10800000">
              <a:off x="388037" y="4384689"/>
              <a:ext cx="448778" cy="447601"/>
            </a:xfrm>
            <a:prstGeom prst="rect">
              <a:avLst/>
            </a:prstGeom>
            <a:noFill/>
            <a:ln>
              <a:noFill/>
            </a:ln>
          </p:spPr>
        </p:pic>
        <p:pic>
          <p:nvPicPr>
            <p:cNvPr id="234" name="Google Shape;234;p19"/>
            <p:cNvPicPr preferRelativeResize="0"/>
            <p:nvPr/>
          </p:nvPicPr>
          <p:blipFill rotWithShape="1">
            <a:blip r:embed="rId7">
              <a:alphaModFix/>
            </a:blip>
            <a:srcRect b="0" l="0" r="0" t="0"/>
            <a:stretch/>
          </p:blipFill>
          <p:spPr>
            <a:xfrm rot="10800000">
              <a:off x="7526250" y="-395850"/>
              <a:ext cx="855476" cy="884643"/>
            </a:xfrm>
            <a:prstGeom prst="rect">
              <a:avLst/>
            </a:prstGeom>
            <a:noFill/>
            <a:ln>
              <a:noFill/>
            </a:ln>
          </p:spPr>
        </p:pic>
        <p:pic>
          <p:nvPicPr>
            <p:cNvPr id="235" name="Google Shape;235;p19"/>
            <p:cNvPicPr preferRelativeResize="0"/>
            <p:nvPr/>
          </p:nvPicPr>
          <p:blipFill>
            <a:blip r:embed="rId8">
              <a:alphaModFix/>
            </a:blip>
            <a:stretch>
              <a:fillRect/>
            </a:stretch>
          </p:blipFill>
          <p:spPr>
            <a:xfrm rot="10800000">
              <a:off x="8381725" y="825903"/>
              <a:ext cx="2091899" cy="1527106"/>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36" name="Shape 236"/>
        <p:cNvGrpSpPr/>
        <p:nvPr/>
      </p:nvGrpSpPr>
      <p:grpSpPr>
        <a:xfrm>
          <a:off x="0" y="0"/>
          <a:ext cx="0" cy="0"/>
          <a:chOff x="0" y="0"/>
          <a:chExt cx="0" cy="0"/>
        </a:xfrm>
      </p:grpSpPr>
      <p:sp>
        <p:nvSpPr>
          <p:cNvPr id="237" name="Google Shape;23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8" name="Google Shape;238;p20"/>
          <p:cNvGrpSpPr/>
          <p:nvPr/>
        </p:nvGrpSpPr>
        <p:grpSpPr>
          <a:xfrm>
            <a:off x="-2442842" y="-565715"/>
            <a:ext cx="12395742" cy="5937822"/>
            <a:chOff x="-2442842" y="-565715"/>
            <a:chExt cx="12395742" cy="5937822"/>
          </a:xfrm>
        </p:grpSpPr>
        <p:pic>
          <p:nvPicPr>
            <p:cNvPr id="239" name="Google Shape;239;p20"/>
            <p:cNvPicPr preferRelativeResize="0"/>
            <p:nvPr/>
          </p:nvPicPr>
          <p:blipFill>
            <a:blip r:embed="rId2">
              <a:alphaModFix/>
            </a:blip>
            <a:stretch>
              <a:fillRect/>
            </a:stretch>
          </p:blipFill>
          <p:spPr>
            <a:xfrm rot="-5400000">
              <a:off x="-3429304" y="814333"/>
              <a:ext cx="4951375" cy="2978450"/>
            </a:xfrm>
            <a:prstGeom prst="rect">
              <a:avLst/>
            </a:prstGeom>
            <a:noFill/>
            <a:ln>
              <a:noFill/>
            </a:ln>
          </p:spPr>
        </p:pic>
        <p:pic>
          <p:nvPicPr>
            <p:cNvPr id="240" name="Google Shape;240;p20"/>
            <p:cNvPicPr preferRelativeResize="0"/>
            <p:nvPr/>
          </p:nvPicPr>
          <p:blipFill>
            <a:blip r:embed="rId3">
              <a:alphaModFix/>
            </a:blip>
            <a:stretch>
              <a:fillRect/>
            </a:stretch>
          </p:blipFill>
          <p:spPr>
            <a:xfrm>
              <a:off x="8388526" y="4442858"/>
              <a:ext cx="1544775" cy="929250"/>
            </a:xfrm>
            <a:prstGeom prst="rect">
              <a:avLst/>
            </a:prstGeom>
            <a:noFill/>
            <a:ln>
              <a:noFill/>
            </a:ln>
          </p:spPr>
        </p:pic>
        <p:pic>
          <p:nvPicPr>
            <p:cNvPr id="241" name="Google Shape;241;p20"/>
            <p:cNvPicPr preferRelativeResize="0"/>
            <p:nvPr/>
          </p:nvPicPr>
          <p:blipFill>
            <a:blip r:embed="rId4">
              <a:alphaModFix/>
            </a:blip>
            <a:stretch>
              <a:fillRect/>
            </a:stretch>
          </p:blipFill>
          <p:spPr>
            <a:xfrm flipH="1" rot="10800000">
              <a:off x="-716530" y="-565715"/>
              <a:ext cx="2225531" cy="1201124"/>
            </a:xfrm>
            <a:prstGeom prst="rect">
              <a:avLst/>
            </a:prstGeom>
            <a:noFill/>
            <a:ln>
              <a:noFill/>
            </a:ln>
          </p:spPr>
        </p:pic>
        <p:pic>
          <p:nvPicPr>
            <p:cNvPr id="242" name="Google Shape;242;p20"/>
            <p:cNvPicPr preferRelativeResize="0"/>
            <p:nvPr/>
          </p:nvPicPr>
          <p:blipFill rotWithShape="1">
            <a:blip r:embed="rId5">
              <a:alphaModFix/>
            </a:blip>
            <a:srcRect b="0" l="0" r="0" t="0"/>
            <a:stretch/>
          </p:blipFill>
          <p:spPr>
            <a:xfrm rot="10800000">
              <a:off x="7437202" y="-407482"/>
              <a:ext cx="855476" cy="884643"/>
            </a:xfrm>
            <a:prstGeom prst="rect">
              <a:avLst/>
            </a:prstGeom>
            <a:noFill/>
            <a:ln>
              <a:noFill/>
            </a:ln>
          </p:spPr>
        </p:pic>
        <p:grpSp>
          <p:nvGrpSpPr>
            <p:cNvPr id="243" name="Google Shape;243;p20"/>
            <p:cNvGrpSpPr/>
            <p:nvPr/>
          </p:nvGrpSpPr>
          <p:grpSpPr>
            <a:xfrm rot="10800000">
              <a:off x="-234423" y="-453142"/>
              <a:ext cx="10187324" cy="5232400"/>
              <a:chOff x="-1000624" y="192100"/>
              <a:chExt cx="10187324" cy="5232400"/>
            </a:xfrm>
          </p:grpSpPr>
          <p:pic>
            <p:nvPicPr>
              <p:cNvPr id="244" name="Google Shape;244;p20"/>
              <p:cNvPicPr preferRelativeResize="0"/>
              <p:nvPr/>
            </p:nvPicPr>
            <p:blipFill rotWithShape="1">
              <a:blip r:embed="rId6">
                <a:alphaModFix/>
              </a:blip>
              <a:srcRect b="2271" l="0" r="0" t="2281"/>
              <a:stretch/>
            </p:blipFill>
            <p:spPr>
              <a:xfrm>
                <a:off x="8737922" y="192100"/>
                <a:ext cx="448778" cy="447601"/>
              </a:xfrm>
              <a:prstGeom prst="rect">
                <a:avLst/>
              </a:prstGeom>
              <a:noFill/>
              <a:ln>
                <a:noFill/>
              </a:ln>
            </p:spPr>
          </p:pic>
          <p:pic>
            <p:nvPicPr>
              <p:cNvPr id="245" name="Google Shape;245;p20"/>
              <p:cNvPicPr preferRelativeResize="0"/>
              <p:nvPr/>
            </p:nvPicPr>
            <p:blipFill>
              <a:blip r:embed="rId7">
                <a:alphaModFix/>
              </a:blip>
              <a:stretch>
                <a:fillRect/>
              </a:stretch>
            </p:blipFill>
            <p:spPr>
              <a:xfrm flipH="1" rot="-5400000">
                <a:off x="-789399" y="3898500"/>
                <a:ext cx="1314774" cy="1737225"/>
              </a:xfrm>
              <a:prstGeom prst="rect">
                <a:avLst/>
              </a:prstGeom>
              <a:noFill/>
              <a:ln>
                <a:noFill/>
              </a:ln>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4068700" y="2512951"/>
            <a:ext cx="4360200" cy="1012500"/>
          </a:xfrm>
          <a:prstGeom prst="rect">
            <a:avLst/>
          </a:prstGeom>
        </p:spPr>
        <p:txBody>
          <a:bodyPr anchorCtr="0" anchor="t" bIns="91425" lIns="91425" spcFirstLastPara="1" rIns="91425" wrap="square" tIns="91425">
            <a:noAutofit/>
          </a:bodyPr>
          <a:lstStyle>
            <a:lvl1pPr lvl="0" algn="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8" name="Google Shape;18;p3"/>
          <p:cNvSpPr txBox="1"/>
          <p:nvPr>
            <p:ph hasCustomPrompt="1" idx="2" type="title"/>
          </p:nvPr>
        </p:nvSpPr>
        <p:spPr>
          <a:xfrm>
            <a:off x="7339000" y="1618049"/>
            <a:ext cx="1089900" cy="8949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6000"/>
              <a:buNone/>
              <a:defRPr b="0" sz="5000">
                <a:latin typeface="Inter Tight Black"/>
                <a:ea typeface="Inter Tight Black"/>
                <a:cs typeface="Inter Tight Black"/>
                <a:sym typeface="Inter Tight Black"/>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19" name="Google Shape;19;p3"/>
          <p:cNvGrpSpPr/>
          <p:nvPr/>
        </p:nvGrpSpPr>
        <p:grpSpPr>
          <a:xfrm>
            <a:off x="7180075" y="-707594"/>
            <a:ext cx="3196535" cy="6004294"/>
            <a:chOff x="7180075" y="-707594"/>
            <a:chExt cx="3196535" cy="6004294"/>
          </a:xfrm>
        </p:grpSpPr>
        <p:pic>
          <p:nvPicPr>
            <p:cNvPr id="20" name="Google Shape;20;p3"/>
            <p:cNvPicPr preferRelativeResize="0"/>
            <p:nvPr/>
          </p:nvPicPr>
          <p:blipFill rotWithShape="1">
            <a:blip r:embed="rId2">
              <a:alphaModFix/>
            </a:blip>
            <a:srcRect b="0" l="0" r="0" t="0"/>
            <a:stretch/>
          </p:blipFill>
          <p:spPr>
            <a:xfrm flipH="1">
              <a:off x="8002788" y="3913772"/>
              <a:ext cx="2298975" cy="1382928"/>
            </a:xfrm>
            <a:prstGeom prst="rect">
              <a:avLst/>
            </a:prstGeom>
            <a:noFill/>
            <a:ln>
              <a:noFill/>
            </a:ln>
          </p:spPr>
        </p:pic>
        <p:pic>
          <p:nvPicPr>
            <p:cNvPr id="21" name="Google Shape;21;p3"/>
            <p:cNvPicPr preferRelativeResize="0"/>
            <p:nvPr/>
          </p:nvPicPr>
          <p:blipFill>
            <a:blip r:embed="rId3">
              <a:alphaModFix/>
            </a:blip>
            <a:stretch>
              <a:fillRect/>
            </a:stretch>
          </p:blipFill>
          <p:spPr>
            <a:xfrm>
              <a:off x="7180075" y="-707594"/>
              <a:ext cx="3196535" cy="2039400"/>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46" name="Shape 246"/>
        <p:cNvGrpSpPr/>
        <p:nvPr/>
      </p:nvGrpSpPr>
      <p:grpSpPr>
        <a:xfrm>
          <a:off x="0" y="0"/>
          <a:ext cx="0" cy="0"/>
          <a:chOff x="0" y="0"/>
          <a:chExt cx="0" cy="0"/>
        </a:xfrm>
      </p:grpSpPr>
      <p:sp>
        <p:nvSpPr>
          <p:cNvPr id="247" name="Google Shape;24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48" name="Google Shape;248;p21"/>
          <p:cNvGrpSpPr/>
          <p:nvPr/>
        </p:nvGrpSpPr>
        <p:grpSpPr>
          <a:xfrm flipH="1" rot="10800000">
            <a:off x="-975224" y="-1805550"/>
            <a:ext cx="12439449" cy="7230050"/>
            <a:chOff x="-975224" y="-289110"/>
            <a:chExt cx="12439449" cy="7230050"/>
          </a:xfrm>
        </p:grpSpPr>
        <p:pic>
          <p:nvPicPr>
            <p:cNvPr id="249" name="Google Shape;249;p21"/>
            <p:cNvPicPr preferRelativeResize="0"/>
            <p:nvPr/>
          </p:nvPicPr>
          <p:blipFill>
            <a:blip r:embed="rId2">
              <a:alphaModFix/>
            </a:blip>
            <a:stretch>
              <a:fillRect/>
            </a:stretch>
          </p:blipFill>
          <p:spPr>
            <a:xfrm rot="10800000">
              <a:off x="6917599" y="4205965"/>
              <a:ext cx="4546625" cy="2734975"/>
            </a:xfrm>
            <a:prstGeom prst="rect">
              <a:avLst/>
            </a:prstGeom>
            <a:noFill/>
            <a:ln>
              <a:noFill/>
            </a:ln>
          </p:spPr>
        </p:pic>
        <p:pic>
          <p:nvPicPr>
            <p:cNvPr id="250" name="Google Shape;250;p21"/>
            <p:cNvPicPr preferRelativeResize="0"/>
            <p:nvPr/>
          </p:nvPicPr>
          <p:blipFill>
            <a:blip r:embed="rId3">
              <a:alphaModFix/>
            </a:blip>
            <a:stretch>
              <a:fillRect/>
            </a:stretch>
          </p:blipFill>
          <p:spPr>
            <a:xfrm flipH="1" rot="5400000">
              <a:off x="-763999" y="-500335"/>
              <a:ext cx="1314774" cy="1737225"/>
            </a:xfrm>
            <a:prstGeom prst="rect">
              <a:avLst/>
            </a:prstGeom>
            <a:noFill/>
            <a:ln>
              <a:noFill/>
            </a:ln>
          </p:spPr>
        </p:pic>
        <p:pic>
          <p:nvPicPr>
            <p:cNvPr id="251" name="Google Shape;251;p21"/>
            <p:cNvPicPr preferRelativeResize="0"/>
            <p:nvPr/>
          </p:nvPicPr>
          <p:blipFill>
            <a:blip r:embed="rId4">
              <a:alphaModFix/>
            </a:blip>
            <a:stretch>
              <a:fillRect/>
            </a:stretch>
          </p:blipFill>
          <p:spPr>
            <a:xfrm flipH="1">
              <a:off x="8347800" y="-179561"/>
              <a:ext cx="1544775" cy="929250"/>
            </a:xfrm>
            <a:prstGeom prst="rect">
              <a:avLst/>
            </a:prstGeom>
            <a:noFill/>
            <a:ln>
              <a:noFill/>
            </a:ln>
          </p:spPr>
        </p:pic>
        <p:pic>
          <p:nvPicPr>
            <p:cNvPr id="252" name="Google Shape;252;p21"/>
            <p:cNvPicPr preferRelativeResize="0"/>
            <p:nvPr/>
          </p:nvPicPr>
          <p:blipFill>
            <a:blip r:embed="rId5">
              <a:alphaModFix/>
            </a:blip>
            <a:stretch>
              <a:fillRect/>
            </a:stretch>
          </p:blipFill>
          <p:spPr>
            <a:xfrm rot="5400000">
              <a:off x="8148663" y="1822175"/>
              <a:ext cx="1821549" cy="1095725"/>
            </a:xfrm>
            <a:prstGeom prst="rect">
              <a:avLst/>
            </a:prstGeom>
            <a:noFill/>
            <a:ln>
              <a:noFill/>
            </a:ln>
          </p:spPr>
        </p:pic>
      </p:grpSp>
      <p:grpSp>
        <p:nvGrpSpPr>
          <p:cNvPr id="253" name="Google Shape;253;p21"/>
          <p:cNvGrpSpPr/>
          <p:nvPr/>
        </p:nvGrpSpPr>
        <p:grpSpPr>
          <a:xfrm flipH="1" rot="10800000">
            <a:off x="-1203700" y="303100"/>
            <a:ext cx="10237987" cy="5228140"/>
            <a:chOff x="-1203700" y="-395850"/>
            <a:chExt cx="10237987" cy="5228140"/>
          </a:xfrm>
        </p:grpSpPr>
        <p:pic>
          <p:nvPicPr>
            <p:cNvPr id="254" name="Google Shape;254;p21"/>
            <p:cNvPicPr preferRelativeResize="0"/>
            <p:nvPr/>
          </p:nvPicPr>
          <p:blipFill rotWithShape="1">
            <a:blip r:embed="rId6">
              <a:alphaModFix/>
            </a:blip>
            <a:srcRect b="2271" l="0" r="0" t="2281"/>
            <a:stretch/>
          </p:blipFill>
          <p:spPr>
            <a:xfrm flipH="1" rot="10800000">
              <a:off x="8585509" y="4384689"/>
              <a:ext cx="448778" cy="447601"/>
            </a:xfrm>
            <a:prstGeom prst="rect">
              <a:avLst/>
            </a:prstGeom>
            <a:noFill/>
            <a:ln>
              <a:noFill/>
            </a:ln>
          </p:spPr>
        </p:pic>
        <p:pic>
          <p:nvPicPr>
            <p:cNvPr id="255" name="Google Shape;255;p21"/>
            <p:cNvPicPr preferRelativeResize="0"/>
            <p:nvPr/>
          </p:nvPicPr>
          <p:blipFill rotWithShape="1">
            <a:blip r:embed="rId7">
              <a:alphaModFix/>
            </a:blip>
            <a:srcRect b="0" l="0" r="0" t="0"/>
            <a:stretch/>
          </p:blipFill>
          <p:spPr>
            <a:xfrm flipH="1" rot="10800000">
              <a:off x="659599" y="-395850"/>
              <a:ext cx="855475" cy="884643"/>
            </a:xfrm>
            <a:prstGeom prst="rect">
              <a:avLst/>
            </a:prstGeom>
            <a:noFill/>
            <a:ln>
              <a:noFill/>
            </a:ln>
          </p:spPr>
        </p:pic>
        <p:pic>
          <p:nvPicPr>
            <p:cNvPr id="256" name="Google Shape;256;p21"/>
            <p:cNvPicPr preferRelativeResize="0"/>
            <p:nvPr/>
          </p:nvPicPr>
          <p:blipFill>
            <a:blip r:embed="rId8">
              <a:alphaModFix/>
            </a:blip>
            <a:stretch>
              <a:fillRect/>
            </a:stretch>
          </p:blipFill>
          <p:spPr>
            <a:xfrm flipH="1" rot="10800000">
              <a:off x="-1203700" y="825903"/>
              <a:ext cx="2091899" cy="1527106"/>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257" name="Shape 257"/>
        <p:cNvGrpSpPr/>
        <p:nvPr/>
      </p:nvGrpSpPr>
      <p:grpSpPr>
        <a:xfrm>
          <a:off x="0" y="0"/>
          <a:ext cx="0" cy="0"/>
          <a:chOff x="0" y="0"/>
          <a:chExt cx="0" cy="0"/>
        </a:xfrm>
      </p:grpSpPr>
      <p:grpSp>
        <p:nvGrpSpPr>
          <p:cNvPr id="258" name="Google Shape;258;p22"/>
          <p:cNvGrpSpPr/>
          <p:nvPr/>
        </p:nvGrpSpPr>
        <p:grpSpPr>
          <a:xfrm>
            <a:off x="-782775" y="-1900800"/>
            <a:ext cx="12406493" cy="7824075"/>
            <a:chOff x="-782775" y="-1900800"/>
            <a:chExt cx="12406493" cy="7824075"/>
          </a:xfrm>
        </p:grpSpPr>
        <p:pic>
          <p:nvPicPr>
            <p:cNvPr id="259" name="Google Shape;259;p22"/>
            <p:cNvPicPr preferRelativeResize="0"/>
            <p:nvPr/>
          </p:nvPicPr>
          <p:blipFill>
            <a:blip r:embed="rId2">
              <a:alphaModFix/>
            </a:blip>
            <a:stretch>
              <a:fillRect/>
            </a:stretch>
          </p:blipFill>
          <p:spPr>
            <a:xfrm rot="5400000">
              <a:off x="7658806" y="314975"/>
              <a:ext cx="4951375" cy="2978450"/>
            </a:xfrm>
            <a:prstGeom prst="rect">
              <a:avLst/>
            </a:prstGeom>
            <a:noFill/>
            <a:ln>
              <a:noFill/>
            </a:ln>
          </p:spPr>
        </p:pic>
        <p:pic>
          <p:nvPicPr>
            <p:cNvPr id="260" name="Google Shape;260;p22"/>
            <p:cNvPicPr preferRelativeResize="0"/>
            <p:nvPr/>
          </p:nvPicPr>
          <p:blipFill>
            <a:blip r:embed="rId3">
              <a:alphaModFix/>
            </a:blip>
            <a:stretch>
              <a:fillRect/>
            </a:stretch>
          </p:blipFill>
          <p:spPr>
            <a:xfrm flipH="1" rot="10800000">
              <a:off x="-782775" y="2899800"/>
              <a:ext cx="1544775" cy="929250"/>
            </a:xfrm>
            <a:prstGeom prst="rect">
              <a:avLst/>
            </a:prstGeom>
            <a:noFill/>
            <a:ln>
              <a:noFill/>
            </a:ln>
          </p:spPr>
        </p:pic>
        <p:grpSp>
          <p:nvGrpSpPr>
            <p:cNvPr id="261" name="Google Shape;261;p22"/>
            <p:cNvGrpSpPr/>
            <p:nvPr/>
          </p:nvGrpSpPr>
          <p:grpSpPr>
            <a:xfrm>
              <a:off x="-464625" y="-1900800"/>
              <a:ext cx="10614387" cy="7646273"/>
              <a:chOff x="-464625" y="-1900800"/>
              <a:chExt cx="10614387" cy="7646273"/>
            </a:xfrm>
          </p:grpSpPr>
          <p:pic>
            <p:nvPicPr>
              <p:cNvPr id="262" name="Google Shape;262;p22"/>
              <p:cNvPicPr preferRelativeResize="0"/>
              <p:nvPr/>
            </p:nvPicPr>
            <p:blipFill>
              <a:blip r:embed="rId4">
                <a:alphaModFix/>
              </a:blip>
              <a:stretch>
                <a:fillRect/>
              </a:stretch>
            </p:blipFill>
            <p:spPr>
              <a:xfrm>
                <a:off x="5603137" y="-1900800"/>
                <a:ext cx="4546625" cy="2734975"/>
              </a:xfrm>
              <a:prstGeom prst="rect">
                <a:avLst/>
              </a:prstGeom>
              <a:noFill/>
              <a:ln>
                <a:noFill/>
              </a:ln>
            </p:spPr>
          </p:pic>
          <p:pic>
            <p:nvPicPr>
              <p:cNvPr id="263" name="Google Shape;263;p22"/>
              <p:cNvPicPr preferRelativeResize="0"/>
              <p:nvPr/>
            </p:nvPicPr>
            <p:blipFill>
              <a:blip r:embed="rId5">
                <a:alphaModFix/>
              </a:blip>
              <a:stretch>
                <a:fillRect/>
              </a:stretch>
            </p:blipFill>
            <p:spPr>
              <a:xfrm>
                <a:off x="-464625" y="4544349"/>
                <a:ext cx="2225531" cy="1201124"/>
              </a:xfrm>
              <a:prstGeom prst="rect">
                <a:avLst/>
              </a:prstGeom>
              <a:noFill/>
              <a:ln>
                <a:noFill/>
              </a:ln>
            </p:spPr>
          </p:pic>
        </p:grpSp>
        <p:grpSp>
          <p:nvGrpSpPr>
            <p:cNvPr id="264" name="Google Shape;264;p22"/>
            <p:cNvGrpSpPr/>
            <p:nvPr/>
          </p:nvGrpSpPr>
          <p:grpSpPr>
            <a:xfrm>
              <a:off x="127322" y="311200"/>
              <a:ext cx="9715179" cy="5612075"/>
              <a:chOff x="127322" y="311200"/>
              <a:chExt cx="9715179" cy="5612075"/>
            </a:xfrm>
          </p:grpSpPr>
          <p:pic>
            <p:nvPicPr>
              <p:cNvPr id="265" name="Google Shape;265;p22"/>
              <p:cNvPicPr preferRelativeResize="0"/>
              <p:nvPr/>
            </p:nvPicPr>
            <p:blipFill rotWithShape="1">
              <a:blip r:embed="rId6">
                <a:alphaModFix/>
              </a:blip>
              <a:srcRect b="2271" l="0" r="0" t="2281"/>
              <a:stretch/>
            </p:blipFill>
            <p:spPr>
              <a:xfrm>
                <a:off x="127322" y="311200"/>
                <a:ext cx="448778" cy="447601"/>
              </a:xfrm>
              <a:prstGeom prst="rect">
                <a:avLst/>
              </a:prstGeom>
              <a:noFill/>
              <a:ln>
                <a:noFill/>
              </a:ln>
            </p:spPr>
          </p:pic>
          <p:pic>
            <p:nvPicPr>
              <p:cNvPr id="266" name="Google Shape;266;p22"/>
              <p:cNvPicPr preferRelativeResize="0"/>
              <p:nvPr/>
            </p:nvPicPr>
            <p:blipFill>
              <a:blip r:embed="rId7">
                <a:alphaModFix/>
              </a:blip>
              <a:stretch>
                <a:fillRect/>
              </a:stretch>
            </p:blipFill>
            <p:spPr>
              <a:xfrm rot="5400000">
                <a:off x="8316501" y="4397275"/>
                <a:ext cx="1314774" cy="1737225"/>
              </a:xfrm>
              <a:prstGeom prst="rect">
                <a:avLst/>
              </a:prstGeom>
              <a:noFill/>
              <a:ln>
                <a:noFill/>
              </a:ln>
            </p:spPr>
          </p:pic>
        </p:grpSp>
      </p:grpSp>
      <p:sp>
        <p:nvSpPr>
          <p:cNvPr id="267" name="Google Shape;267;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68" name="Shape 268"/>
        <p:cNvGrpSpPr/>
        <p:nvPr/>
      </p:nvGrpSpPr>
      <p:grpSpPr>
        <a:xfrm>
          <a:off x="0" y="0"/>
          <a:ext cx="0" cy="0"/>
          <a:chOff x="0" y="0"/>
          <a:chExt cx="0" cy="0"/>
        </a:xfrm>
      </p:grpSpPr>
      <p:sp>
        <p:nvSpPr>
          <p:cNvPr id="269" name="Google Shape;269;p23"/>
          <p:cNvSpPr txBox="1"/>
          <p:nvPr>
            <p:ph hasCustomPrompt="1" type="title"/>
          </p:nvPr>
        </p:nvSpPr>
        <p:spPr>
          <a:xfrm>
            <a:off x="715100" y="537500"/>
            <a:ext cx="54645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b="0" sz="3600">
                <a:latin typeface="Inter Tight Black"/>
                <a:ea typeface="Inter Tight Black"/>
                <a:cs typeface="Inter Tight Black"/>
                <a:sym typeface="Inter Tight Black"/>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70" name="Google Shape;270;p23"/>
          <p:cNvSpPr txBox="1"/>
          <p:nvPr>
            <p:ph idx="1" type="subTitle"/>
          </p:nvPr>
        </p:nvSpPr>
        <p:spPr>
          <a:xfrm>
            <a:off x="715100" y="1415401"/>
            <a:ext cx="54645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71" name="Google Shape;271;p23"/>
          <p:cNvGrpSpPr/>
          <p:nvPr/>
        </p:nvGrpSpPr>
        <p:grpSpPr>
          <a:xfrm>
            <a:off x="3656225" y="-623177"/>
            <a:ext cx="6082003" cy="3869753"/>
            <a:chOff x="3656225" y="-623177"/>
            <a:chExt cx="6082003" cy="3869753"/>
          </a:xfrm>
        </p:grpSpPr>
        <p:pic>
          <p:nvPicPr>
            <p:cNvPr id="272" name="Google Shape;272;p23"/>
            <p:cNvPicPr preferRelativeResize="0"/>
            <p:nvPr/>
          </p:nvPicPr>
          <p:blipFill>
            <a:blip r:embed="rId2">
              <a:alphaModFix/>
            </a:blip>
            <a:stretch>
              <a:fillRect/>
            </a:stretch>
          </p:blipFill>
          <p:spPr>
            <a:xfrm rot="-5400000">
              <a:off x="8024900" y="1533249"/>
              <a:ext cx="2225531" cy="1201124"/>
            </a:xfrm>
            <a:prstGeom prst="rect">
              <a:avLst/>
            </a:prstGeom>
            <a:noFill/>
            <a:ln>
              <a:noFill/>
            </a:ln>
          </p:spPr>
        </p:pic>
        <p:pic>
          <p:nvPicPr>
            <p:cNvPr id="273" name="Google Shape;273;p23"/>
            <p:cNvPicPr preferRelativeResize="0"/>
            <p:nvPr/>
          </p:nvPicPr>
          <p:blipFill>
            <a:blip r:embed="rId3">
              <a:alphaModFix/>
            </a:blip>
            <a:stretch>
              <a:fillRect/>
            </a:stretch>
          </p:blipFill>
          <p:spPr>
            <a:xfrm>
              <a:off x="3656225" y="-623177"/>
              <a:ext cx="2306595" cy="1244874"/>
            </a:xfrm>
            <a:prstGeom prst="rect">
              <a:avLst/>
            </a:prstGeom>
            <a:noFill/>
            <a:ln>
              <a:noFill/>
            </a:ln>
          </p:spPr>
        </p:pic>
      </p:grpSp>
      <p:sp>
        <p:nvSpPr>
          <p:cNvPr id="274" name="Google Shape;274;p23"/>
          <p:cNvSpPr txBox="1"/>
          <p:nvPr>
            <p:ph hasCustomPrompt="1" idx="2" type="title"/>
          </p:nvPr>
        </p:nvSpPr>
        <p:spPr>
          <a:xfrm>
            <a:off x="715100" y="1910200"/>
            <a:ext cx="54645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b="0" sz="3600">
                <a:latin typeface="Inter Tight Black"/>
                <a:ea typeface="Inter Tight Black"/>
                <a:cs typeface="Inter Tight Black"/>
                <a:sym typeface="Inter Tight Black"/>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75" name="Google Shape;275;p23"/>
          <p:cNvSpPr txBox="1"/>
          <p:nvPr>
            <p:ph idx="3" type="subTitle"/>
          </p:nvPr>
        </p:nvSpPr>
        <p:spPr>
          <a:xfrm>
            <a:off x="715100" y="2788100"/>
            <a:ext cx="54645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6" name="Google Shape;276;p23"/>
          <p:cNvSpPr txBox="1"/>
          <p:nvPr>
            <p:ph hasCustomPrompt="1" idx="4" type="title"/>
          </p:nvPr>
        </p:nvSpPr>
        <p:spPr>
          <a:xfrm>
            <a:off x="715100" y="3282899"/>
            <a:ext cx="54645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b="0" sz="3600">
                <a:latin typeface="Inter Tight Black"/>
                <a:ea typeface="Inter Tight Black"/>
                <a:cs typeface="Inter Tight Black"/>
                <a:sym typeface="Inter Tight Black"/>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77" name="Google Shape;277;p23"/>
          <p:cNvSpPr txBox="1"/>
          <p:nvPr>
            <p:ph idx="5" type="subTitle"/>
          </p:nvPr>
        </p:nvSpPr>
        <p:spPr>
          <a:xfrm>
            <a:off x="715100" y="4160800"/>
            <a:ext cx="54645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78" name="Google Shape;278;p23"/>
          <p:cNvGrpSpPr/>
          <p:nvPr/>
        </p:nvGrpSpPr>
        <p:grpSpPr>
          <a:xfrm>
            <a:off x="-828950" y="3514600"/>
            <a:ext cx="2091899" cy="1955662"/>
            <a:chOff x="-828950" y="3514600"/>
            <a:chExt cx="2091899" cy="1955662"/>
          </a:xfrm>
        </p:grpSpPr>
        <p:pic>
          <p:nvPicPr>
            <p:cNvPr id="279" name="Google Shape;279;p23"/>
            <p:cNvPicPr preferRelativeResize="0"/>
            <p:nvPr/>
          </p:nvPicPr>
          <p:blipFill>
            <a:blip r:embed="rId4">
              <a:alphaModFix/>
            </a:blip>
            <a:stretch>
              <a:fillRect/>
            </a:stretch>
          </p:blipFill>
          <p:spPr>
            <a:xfrm>
              <a:off x="-828950" y="3943156"/>
              <a:ext cx="2091899" cy="1527106"/>
            </a:xfrm>
            <a:prstGeom prst="rect">
              <a:avLst/>
            </a:prstGeom>
            <a:noFill/>
            <a:ln>
              <a:noFill/>
            </a:ln>
          </p:spPr>
        </p:pic>
        <p:pic>
          <p:nvPicPr>
            <p:cNvPr id="280" name="Google Shape;280;p23"/>
            <p:cNvPicPr preferRelativeResize="0"/>
            <p:nvPr/>
          </p:nvPicPr>
          <p:blipFill rotWithShape="1">
            <a:blip r:embed="rId5">
              <a:alphaModFix/>
            </a:blip>
            <a:srcRect b="2271" l="0" r="0" t="2281"/>
            <a:stretch/>
          </p:blipFill>
          <p:spPr>
            <a:xfrm>
              <a:off x="-215578" y="3514600"/>
              <a:ext cx="448778" cy="447601"/>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81" name="Shape 281"/>
        <p:cNvGrpSpPr/>
        <p:nvPr/>
      </p:nvGrpSpPr>
      <p:grpSpPr>
        <a:xfrm>
          <a:off x="0" y="0"/>
          <a:ext cx="0" cy="0"/>
          <a:chOff x="0" y="0"/>
          <a:chExt cx="0" cy="0"/>
        </a:xfrm>
      </p:grpSpPr>
      <p:grpSp>
        <p:nvGrpSpPr>
          <p:cNvPr id="282" name="Google Shape;282;p24"/>
          <p:cNvGrpSpPr/>
          <p:nvPr/>
        </p:nvGrpSpPr>
        <p:grpSpPr>
          <a:xfrm>
            <a:off x="-2016596" y="-707594"/>
            <a:ext cx="11783606" cy="6822899"/>
            <a:chOff x="-2016596" y="-707594"/>
            <a:chExt cx="11783606" cy="6822899"/>
          </a:xfrm>
        </p:grpSpPr>
        <p:grpSp>
          <p:nvGrpSpPr>
            <p:cNvPr id="283" name="Google Shape;283;p24"/>
            <p:cNvGrpSpPr/>
            <p:nvPr/>
          </p:nvGrpSpPr>
          <p:grpSpPr>
            <a:xfrm flipH="1">
              <a:off x="-2016596" y="-707594"/>
              <a:ext cx="11150510" cy="6822899"/>
              <a:chOff x="-88100" y="-707594"/>
              <a:chExt cx="11150510" cy="6822899"/>
            </a:xfrm>
          </p:grpSpPr>
          <p:pic>
            <p:nvPicPr>
              <p:cNvPr id="284" name="Google Shape;284;p24"/>
              <p:cNvPicPr preferRelativeResize="0"/>
              <p:nvPr/>
            </p:nvPicPr>
            <p:blipFill>
              <a:blip r:embed="rId2">
                <a:alphaModFix/>
              </a:blip>
              <a:stretch>
                <a:fillRect/>
              </a:stretch>
            </p:blipFill>
            <p:spPr>
              <a:xfrm flipH="1">
                <a:off x="7865875" y="-707594"/>
                <a:ext cx="3196535" cy="2039400"/>
              </a:xfrm>
              <a:prstGeom prst="rect">
                <a:avLst/>
              </a:prstGeom>
              <a:noFill/>
              <a:ln>
                <a:noFill/>
              </a:ln>
            </p:spPr>
          </p:pic>
          <p:pic>
            <p:nvPicPr>
              <p:cNvPr id="285" name="Google Shape;285;p24"/>
              <p:cNvPicPr preferRelativeResize="0"/>
              <p:nvPr/>
            </p:nvPicPr>
            <p:blipFill>
              <a:blip r:embed="rId3">
                <a:alphaModFix/>
              </a:blip>
              <a:stretch>
                <a:fillRect/>
              </a:stretch>
            </p:blipFill>
            <p:spPr>
              <a:xfrm flipH="1" rot="10800000">
                <a:off x="-88100" y="4313204"/>
                <a:ext cx="2995801" cy="1802100"/>
              </a:xfrm>
              <a:prstGeom prst="rect">
                <a:avLst/>
              </a:prstGeom>
              <a:noFill/>
              <a:ln>
                <a:noFill/>
              </a:ln>
            </p:spPr>
          </p:pic>
        </p:grpSp>
        <p:grpSp>
          <p:nvGrpSpPr>
            <p:cNvPr id="286" name="Google Shape;286;p24"/>
            <p:cNvGrpSpPr/>
            <p:nvPr/>
          </p:nvGrpSpPr>
          <p:grpSpPr>
            <a:xfrm flipH="1">
              <a:off x="-874950" y="3305370"/>
              <a:ext cx="10641959" cy="2600930"/>
              <a:chOff x="-721196" y="3305370"/>
              <a:chExt cx="10641959" cy="2600930"/>
            </a:xfrm>
          </p:grpSpPr>
          <p:pic>
            <p:nvPicPr>
              <p:cNvPr id="287" name="Google Shape;287;p24"/>
              <p:cNvPicPr preferRelativeResize="0"/>
              <p:nvPr/>
            </p:nvPicPr>
            <p:blipFill rotWithShape="1">
              <a:blip r:embed="rId4">
                <a:alphaModFix/>
              </a:blip>
              <a:srcRect b="0" l="0" r="0" t="0"/>
              <a:stretch/>
            </p:blipFill>
            <p:spPr>
              <a:xfrm rot="10800000">
                <a:off x="7621788" y="4523372"/>
                <a:ext cx="2298975" cy="1382928"/>
              </a:xfrm>
              <a:prstGeom prst="rect">
                <a:avLst/>
              </a:prstGeom>
              <a:noFill/>
              <a:ln>
                <a:noFill/>
              </a:ln>
            </p:spPr>
          </p:pic>
          <p:pic>
            <p:nvPicPr>
              <p:cNvPr id="288" name="Google Shape;288;p24"/>
              <p:cNvPicPr preferRelativeResize="0"/>
              <p:nvPr/>
            </p:nvPicPr>
            <p:blipFill>
              <a:blip r:embed="rId5">
                <a:alphaModFix/>
              </a:blip>
              <a:stretch>
                <a:fillRect/>
              </a:stretch>
            </p:blipFill>
            <p:spPr>
              <a:xfrm rot="-5400000">
                <a:off x="-1233400" y="3817574"/>
                <a:ext cx="2225531" cy="1201124"/>
              </a:xfrm>
              <a:prstGeom prst="rect">
                <a:avLst/>
              </a:prstGeom>
              <a:noFill/>
              <a:ln>
                <a:noFill/>
              </a:ln>
            </p:spPr>
          </p:pic>
        </p:grpSp>
        <p:pic>
          <p:nvPicPr>
            <p:cNvPr id="289" name="Google Shape;289;p24"/>
            <p:cNvPicPr preferRelativeResize="0"/>
            <p:nvPr/>
          </p:nvPicPr>
          <p:blipFill>
            <a:blip r:embed="rId6">
              <a:alphaModFix/>
            </a:blip>
            <a:stretch>
              <a:fillRect/>
            </a:stretch>
          </p:blipFill>
          <p:spPr>
            <a:xfrm flipH="1">
              <a:off x="3897593" y="-641952"/>
              <a:ext cx="2306595" cy="1244874"/>
            </a:xfrm>
            <a:prstGeom prst="rect">
              <a:avLst/>
            </a:prstGeom>
            <a:noFill/>
            <a:ln>
              <a:noFill/>
            </a:ln>
          </p:spPr>
        </p:pic>
      </p:grpSp>
      <p:sp>
        <p:nvSpPr>
          <p:cNvPr id="290" name="Google Shape;290;p24"/>
          <p:cNvSpPr txBox="1"/>
          <p:nvPr>
            <p:ph type="ctrTitle"/>
          </p:nvPr>
        </p:nvSpPr>
        <p:spPr>
          <a:xfrm>
            <a:off x="715100" y="688225"/>
            <a:ext cx="4379400" cy="10563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91" name="Google Shape;291;p24"/>
          <p:cNvSpPr txBox="1"/>
          <p:nvPr>
            <p:ph idx="1" type="subTitle"/>
          </p:nvPr>
        </p:nvSpPr>
        <p:spPr>
          <a:xfrm>
            <a:off x="715200" y="1758650"/>
            <a:ext cx="4379400" cy="11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292" name="Google Shape;292;p24"/>
          <p:cNvSpPr txBox="1"/>
          <p:nvPr/>
        </p:nvSpPr>
        <p:spPr>
          <a:xfrm>
            <a:off x="715200" y="3639650"/>
            <a:ext cx="43794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CREDITS: This presentation template was created by </a:t>
            </a:r>
            <a:r>
              <a:rPr b="1" lang="en" sz="1000" u="sng">
                <a:solidFill>
                  <a:schemeClr val="dk1"/>
                </a:solidFill>
                <a:latin typeface="Albert Sans"/>
                <a:ea typeface="Albert Sans"/>
                <a:cs typeface="Albert Sans"/>
                <a:sym typeface="Albert Sans"/>
                <a:hlinkClick r:id="rId7">
                  <a:extLst>
                    <a:ext uri="{A12FA001-AC4F-418D-AE19-62706E023703}">
                      <ahyp:hlinkClr val="tx"/>
                    </a:ext>
                  </a:extLst>
                </a:hlinkClick>
              </a:rPr>
              <a:t>Slidesgo</a:t>
            </a:r>
            <a:r>
              <a:rPr lang="en" sz="1000" u="sng">
                <a:solidFill>
                  <a:schemeClr val="dk1"/>
                </a:solidFill>
                <a:latin typeface="Albert Sans"/>
                <a:ea typeface="Albert Sans"/>
                <a:cs typeface="Albert Sans"/>
                <a:sym typeface="Albert Sans"/>
              </a:rPr>
              <a:t>,</a:t>
            </a:r>
            <a:r>
              <a:rPr lang="en" sz="1000">
                <a:solidFill>
                  <a:schemeClr val="dk1"/>
                </a:solidFill>
                <a:latin typeface="Albert Sans"/>
                <a:ea typeface="Albert Sans"/>
                <a:cs typeface="Albert Sans"/>
                <a:sym typeface="Albert Sans"/>
              </a:rPr>
              <a:t> and includes icons by </a:t>
            </a:r>
            <a:r>
              <a:rPr b="1" lang="en" sz="1000" u="sng">
                <a:solidFill>
                  <a:schemeClr val="dk1"/>
                </a:solidFill>
                <a:latin typeface="Albert Sans"/>
                <a:ea typeface="Albert Sans"/>
                <a:cs typeface="Albert Sans"/>
                <a:sym typeface="Albert Sans"/>
                <a:hlinkClick r:id="rId8">
                  <a:extLst>
                    <a:ext uri="{A12FA001-AC4F-418D-AE19-62706E023703}">
                      <ahyp:hlinkClr val="tx"/>
                    </a:ext>
                  </a:extLst>
                </a:hlinkClick>
              </a:rPr>
              <a:t>Flaticon</a:t>
            </a:r>
            <a:r>
              <a:rPr lang="en" sz="1000" u="sng">
                <a:solidFill>
                  <a:schemeClr val="dk1"/>
                </a:solidFill>
                <a:latin typeface="Albert Sans"/>
                <a:ea typeface="Albert Sans"/>
                <a:cs typeface="Albert Sans"/>
                <a:sym typeface="Albert Sans"/>
              </a:rPr>
              <a:t>,</a:t>
            </a:r>
            <a:r>
              <a:rPr lang="en" sz="1000">
                <a:solidFill>
                  <a:schemeClr val="dk1"/>
                </a:solidFill>
                <a:latin typeface="Albert Sans"/>
                <a:ea typeface="Albert Sans"/>
                <a:cs typeface="Albert Sans"/>
                <a:sym typeface="Albert Sans"/>
              </a:rPr>
              <a:t> and infographics &amp; images by </a:t>
            </a:r>
            <a:r>
              <a:rPr b="1" lang="en" sz="1000" u="sng">
                <a:solidFill>
                  <a:schemeClr val="dk1"/>
                </a:solidFill>
                <a:latin typeface="Albert Sans"/>
                <a:ea typeface="Albert Sans"/>
                <a:cs typeface="Albert Sans"/>
                <a:sym typeface="Albert Sans"/>
                <a:hlinkClick r:id="rId9">
                  <a:extLst>
                    <a:ext uri="{A12FA001-AC4F-418D-AE19-62706E023703}">
                      <ahyp:hlinkClr val="tx"/>
                    </a:ext>
                  </a:extLst>
                </a:hlinkClick>
              </a:rPr>
              <a:t>Freepik</a:t>
            </a:r>
            <a:endParaRPr b="1" sz="1000" u="sng">
              <a:solidFill>
                <a:schemeClr val="dk1"/>
              </a:solidFill>
              <a:latin typeface="Albert Sans"/>
              <a:ea typeface="Albert Sans"/>
              <a:cs typeface="Albert Sans"/>
              <a:sym typeface="Albert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93" name="Shape 293"/>
        <p:cNvGrpSpPr/>
        <p:nvPr/>
      </p:nvGrpSpPr>
      <p:grpSpPr>
        <a:xfrm>
          <a:off x="0" y="0"/>
          <a:ext cx="0" cy="0"/>
          <a:chOff x="0" y="0"/>
          <a:chExt cx="0" cy="0"/>
        </a:xfrm>
      </p:grpSpPr>
      <p:grpSp>
        <p:nvGrpSpPr>
          <p:cNvPr id="294" name="Google Shape;294;p25"/>
          <p:cNvGrpSpPr/>
          <p:nvPr/>
        </p:nvGrpSpPr>
        <p:grpSpPr>
          <a:xfrm flipH="1">
            <a:off x="-2963457" y="-1144275"/>
            <a:ext cx="14271730" cy="7838633"/>
            <a:chOff x="-2430057" y="-1144275"/>
            <a:chExt cx="14271730" cy="7838633"/>
          </a:xfrm>
        </p:grpSpPr>
        <p:grpSp>
          <p:nvGrpSpPr>
            <p:cNvPr id="295" name="Google Shape;295;p25"/>
            <p:cNvGrpSpPr/>
            <p:nvPr/>
          </p:nvGrpSpPr>
          <p:grpSpPr>
            <a:xfrm>
              <a:off x="-2430057" y="-508637"/>
              <a:ext cx="14271730" cy="7202996"/>
              <a:chOff x="-2430057" y="-508637"/>
              <a:chExt cx="14271730" cy="7202996"/>
            </a:xfrm>
          </p:grpSpPr>
          <p:pic>
            <p:nvPicPr>
              <p:cNvPr id="296" name="Google Shape;296;p25"/>
              <p:cNvPicPr preferRelativeResize="0"/>
              <p:nvPr/>
            </p:nvPicPr>
            <p:blipFill>
              <a:blip r:embed="rId2">
                <a:alphaModFix/>
              </a:blip>
              <a:stretch>
                <a:fillRect/>
              </a:stretch>
            </p:blipFill>
            <p:spPr>
              <a:xfrm rot="5400000">
                <a:off x="-3416519" y="1864375"/>
                <a:ext cx="4951375" cy="2978450"/>
              </a:xfrm>
              <a:prstGeom prst="rect">
                <a:avLst/>
              </a:prstGeom>
              <a:noFill/>
              <a:ln>
                <a:noFill/>
              </a:ln>
            </p:spPr>
          </p:pic>
          <p:pic>
            <p:nvPicPr>
              <p:cNvPr id="297" name="Google Shape;297;p25"/>
              <p:cNvPicPr preferRelativeResize="0"/>
              <p:nvPr/>
            </p:nvPicPr>
            <p:blipFill>
              <a:blip r:embed="rId3">
                <a:alphaModFix/>
              </a:blip>
              <a:stretch>
                <a:fillRect/>
              </a:stretch>
            </p:blipFill>
            <p:spPr>
              <a:xfrm flipH="1">
                <a:off x="6384187" y="-508637"/>
                <a:ext cx="4546625" cy="2734975"/>
              </a:xfrm>
              <a:prstGeom prst="rect">
                <a:avLst/>
              </a:prstGeom>
              <a:noFill/>
              <a:ln>
                <a:noFill/>
              </a:ln>
            </p:spPr>
          </p:pic>
          <p:pic>
            <p:nvPicPr>
              <p:cNvPr id="298" name="Google Shape;298;p25"/>
              <p:cNvPicPr preferRelativeResize="0"/>
              <p:nvPr/>
            </p:nvPicPr>
            <p:blipFill>
              <a:blip r:embed="rId4">
                <a:alphaModFix/>
              </a:blip>
              <a:stretch>
                <a:fillRect/>
              </a:stretch>
            </p:blipFill>
            <p:spPr>
              <a:xfrm>
                <a:off x="7621349" y="4155658"/>
                <a:ext cx="4220324" cy="2538700"/>
              </a:xfrm>
              <a:prstGeom prst="rect">
                <a:avLst/>
              </a:prstGeom>
              <a:noFill/>
              <a:ln>
                <a:noFill/>
              </a:ln>
            </p:spPr>
          </p:pic>
          <p:pic>
            <p:nvPicPr>
              <p:cNvPr id="299" name="Google Shape;299;p25"/>
              <p:cNvPicPr preferRelativeResize="0"/>
              <p:nvPr/>
            </p:nvPicPr>
            <p:blipFill>
              <a:blip r:embed="rId5">
                <a:alphaModFix/>
              </a:blip>
              <a:stretch>
                <a:fillRect/>
              </a:stretch>
            </p:blipFill>
            <p:spPr>
              <a:xfrm>
                <a:off x="8014775" y="3784749"/>
                <a:ext cx="2225531" cy="1201124"/>
              </a:xfrm>
              <a:prstGeom prst="rect">
                <a:avLst/>
              </a:prstGeom>
              <a:noFill/>
              <a:ln>
                <a:noFill/>
              </a:ln>
            </p:spPr>
          </p:pic>
        </p:grpSp>
        <p:pic>
          <p:nvPicPr>
            <p:cNvPr id="300" name="Google Shape;300;p25"/>
            <p:cNvPicPr preferRelativeResize="0"/>
            <p:nvPr/>
          </p:nvPicPr>
          <p:blipFill>
            <a:blip r:embed="rId6">
              <a:alphaModFix/>
            </a:blip>
            <a:stretch>
              <a:fillRect/>
            </a:stretch>
          </p:blipFill>
          <p:spPr>
            <a:xfrm flipH="1">
              <a:off x="-732482" y="-1144275"/>
              <a:ext cx="1739930" cy="2298979"/>
            </a:xfrm>
            <a:prstGeom prst="rect">
              <a:avLst/>
            </a:prstGeom>
            <a:noFill/>
            <a:ln>
              <a:noFill/>
            </a:ln>
          </p:spPr>
        </p:pic>
        <p:pic>
          <p:nvPicPr>
            <p:cNvPr id="301" name="Google Shape;301;p25"/>
            <p:cNvPicPr preferRelativeResize="0"/>
            <p:nvPr/>
          </p:nvPicPr>
          <p:blipFill>
            <a:blip r:embed="rId7">
              <a:alphaModFix/>
            </a:blip>
            <a:stretch>
              <a:fillRect/>
            </a:stretch>
          </p:blipFill>
          <p:spPr>
            <a:xfrm rot="10800000">
              <a:off x="4395873" y="4313204"/>
              <a:ext cx="2995801" cy="1802100"/>
            </a:xfrm>
            <a:prstGeom prst="rect">
              <a:avLst/>
            </a:prstGeom>
            <a:noFill/>
            <a:ln>
              <a:noFill/>
            </a:ln>
          </p:spPr>
        </p:pic>
        <p:pic>
          <p:nvPicPr>
            <p:cNvPr id="302" name="Google Shape;302;p25"/>
            <p:cNvPicPr preferRelativeResize="0"/>
            <p:nvPr/>
          </p:nvPicPr>
          <p:blipFill>
            <a:blip r:embed="rId8">
              <a:alphaModFix/>
            </a:blip>
            <a:stretch>
              <a:fillRect/>
            </a:stretch>
          </p:blipFill>
          <p:spPr>
            <a:xfrm flipH="1">
              <a:off x="3795591" y="-617227"/>
              <a:ext cx="2306595" cy="1244874"/>
            </a:xfrm>
            <a:prstGeom prst="rect">
              <a:avLst/>
            </a:prstGeom>
            <a:noFill/>
            <a:ln>
              <a:noFill/>
            </a:ln>
          </p:spPr>
        </p:pic>
        <p:pic>
          <p:nvPicPr>
            <p:cNvPr id="303" name="Google Shape;303;p25"/>
            <p:cNvPicPr preferRelativeResize="0"/>
            <p:nvPr/>
          </p:nvPicPr>
          <p:blipFill>
            <a:blip r:embed="rId5">
              <a:alphaModFix/>
            </a:blip>
            <a:stretch>
              <a:fillRect/>
            </a:stretch>
          </p:blipFill>
          <p:spPr>
            <a:xfrm flipH="1" rot="5400000">
              <a:off x="-190108" y="4282349"/>
              <a:ext cx="2225531" cy="1201124"/>
            </a:xfrm>
            <a:prstGeom prst="rect">
              <a:avLst/>
            </a:prstGeom>
            <a:noFill/>
            <a:ln>
              <a:noFill/>
            </a:ln>
          </p:spPr>
        </p:pic>
        <p:pic>
          <p:nvPicPr>
            <p:cNvPr id="304" name="Google Shape;304;p25"/>
            <p:cNvPicPr preferRelativeResize="0"/>
            <p:nvPr/>
          </p:nvPicPr>
          <p:blipFill>
            <a:blip r:embed="rId4">
              <a:alphaModFix/>
            </a:blip>
            <a:stretch>
              <a:fillRect/>
            </a:stretch>
          </p:blipFill>
          <p:spPr>
            <a:xfrm flipH="1">
              <a:off x="1561313" y="-231188"/>
              <a:ext cx="1821549" cy="1095725"/>
            </a:xfrm>
            <a:prstGeom prst="rect">
              <a:avLst/>
            </a:prstGeom>
            <a:noFill/>
            <a:ln>
              <a:noFill/>
            </a:ln>
          </p:spPr>
        </p:pic>
      </p:grpSp>
      <p:grpSp>
        <p:nvGrpSpPr>
          <p:cNvPr id="305" name="Google Shape;305;p25"/>
          <p:cNvGrpSpPr/>
          <p:nvPr/>
        </p:nvGrpSpPr>
        <p:grpSpPr>
          <a:xfrm flipH="1">
            <a:off x="490717" y="1682800"/>
            <a:ext cx="8972405" cy="4122149"/>
            <a:chOff x="-584905" y="1682800"/>
            <a:chExt cx="8972405" cy="4122149"/>
          </a:xfrm>
        </p:grpSpPr>
        <p:pic>
          <p:nvPicPr>
            <p:cNvPr id="306" name="Google Shape;306;p25"/>
            <p:cNvPicPr preferRelativeResize="0"/>
            <p:nvPr/>
          </p:nvPicPr>
          <p:blipFill rotWithShape="1">
            <a:blip r:embed="rId9">
              <a:alphaModFix/>
            </a:blip>
            <a:srcRect b="0" l="0" r="0" t="0"/>
            <a:stretch/>
          </p:blipFill>
          <p:spPr>
            <a:xfrm rot="2411193">
              <a:off x="-291642" y="3392709"/>
              <a:ext cx="2495901" cy="1822004"/>
            </a:xfrm>
            <a:prstGeom prst="rect">
              <a:avLst/>
            </a:prstGeom>
            <a:noFill/>
            <a:ln>
              <a:noFill/>
            </a:ln>
          </p:spPr>
        </p:pic>
        <p:pic>
          <p:nvPicPr>
            <p:cNvPr id="307" name="Google Shape;307;p25"/>
            <p:cNvPicPr preferRelativeResize="0"/>
            <p:nvPr/>
          </p:nvPicPr>
          <p:blipFill rotWithShape="1">
            <a:blip r:embed="rId10">
              <a:alphaModFix/>
            </a:blip>
            <a:srcRect b="2271" l="0" r="0" t="2281"/>
            <a:stretch/>
          </p:blipFill>
          <p:spPr>
            <a:xfrm>
              <a:off x="7938722" y="1682800"/>
              <a:ext cx="448778" cy="447601"/>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08" name="Shape 308"/>
        <p:cNvGrpSpPr/>
        <p:nvPr/>
      </p:nvGrpSpPr>
      <p:grpSpPr>
        <a:xfrm>
          <a:off x="0" y="0"/>
          <a:ext cx="0" cy="0"/>
          <a:chOff x="0" y="0"/>
          <a:chExt cx="0" cy="0"/>
        </a:xfrm>
      </p:grpSpPr>
      <p:grpSp>
        <p:nvGrpSpPr>
          <p:cNvPr id="309" name="Google Shape;309;p26"/>
          <p:cNvGrpSpPr/>
          <p:nvPr/>
        </p:nvGrpSpPr>
        <p:grpSpPr>
          <a:xfrm flipH="1">
            <a:off x="-1254596" y="-707594"/>
            <a:ext cx="11097806" cy="7712307"/>
            <a:chOff x="-721196" y="-707594"/>
            <a:chExt cx="11097806" cy="7712307"/>
          </a:xfrm>
        </p:grpSpPr>
        <p:pic>
          <p:nvPicPr>
            <p:cNvPr id="310" name="Google Shape;310;p26"/>
            <p:cNvPicPr preferRelativeResize="0"/>
            <p:nvPr/>
          </p:nvPicPr>
          <p:blipFill>
            <a:blip r:embed="rId2">
              <a:alphaModFix/>
            </a:blip>
            <a:stretch>
              <a:fillRect/>
            </a:stretch>
          </p:blipFill>
          <p:spPr>
            <a:xfrm rot="10800000">
              <a:off x="-719775" y="1438325"/>
              <a:ext cx="1739930" cy="2298979"/>
            </a:xfrm>
            <a:prstGeom prst="rect">
              <a:avLst/>
            </a:prstGeom>
            <a:noFill/>
            <a:ln>
              <a:noFill/>
            </a:ln>
          </p:spPr>
        </p:pic>
        <p:grpSp>
          <p:nvGrpSpPr>
            <p:cNvPr id="311" name="Google Shape;311;p26"/>
            <p:cNvGrpSpPr/>
            <p:nvPr/>
          </p:nvGrpSpPr>
          <p:grpSpPr>
            <a:xfrm>
              <a:off x="-88100" y="-707594"/>
              <a:ext cx="10464710" cy="6822899"/>
              <a:chOff x="-88100" y="-707594"/>
              <a:chExt cx="10464710" cy="6822899"/>
            </a:xfrm>
          </p:grpSpPr>
          <p:pic>
            <p:nvPicPr>
              <p:cNvPr id="312" name="Google Shape;312;p26"/>
              <p:cNvPicPr preferRelativeResize="0"/>
              <p:nvPr/>
            </p:nvPicPr>
            <p:blipFill>
              <a:blip r:embed="rId3">
                <a:alphaModFix/>
              </a:blip>
              <a:stretch>
                <a:fillRect/>
              </a:stretch>
            </p:blipFill>
            <p:spPr>
              <a:xfrm>
                <a:off x="7180075" y="-707594"/>
                <a:ext cx="3196535" cy="2039400"/>
              </a:xfrm>
              <a:prstGeom prst="rect">
                <a:avLst/>
              </a:prstGeom>
              <a:noFill/>
              <a:ln>
                <a:noFill/>
              </a:ln>
            </p:spPr>
          </p:pic>
          <p:pic>
            <p:nvPicPr>
              <p:cNvPr id="313" name="Google Shape;313;p26"/>
              <p:cNvPicPr preferRelativeResize="0"/>
              <p:nvPr/>
            </p:nvPicPr>
            <p:blipFill>
              <a:blip r:embed="rId4">
                <a:alphaModFix/>
              </a:blip>
              <a:stretch>
                <a:fillRect/>
              </a:stretch>
            </p:blipFill>
            <p:spPr>
              <a:xfrm flipH="1" rot="10800000">
                <a:off x="-88100" y="4313204"/>
                <a:ext cx="2995801" cy="1802100"/>
              </a:xfrm>
              <a:prstGeom prst="rect">
                <a:avLst/>
              </a:prstGeom>
              <a:noFill/>
              <a:ln>
                <a:noFill/>
              </a:ln>
            </p:spPr>
          </p:pic>
        </p:grpSp>
        <p:grpSp>
          <p:nvGrpSpPr>
            <p:cNvPr id="314" name="Google Shape;314;p26"/>
            <p:cNvGrpSpPr/>
            <p:nvPr/>
          </p:nvGrpSpPr>
          <p:grpSpPr>
            <a:xfrm>
              <a:off x="-721196" y="3305370"/>
              <a:ext cx="11022959" cy="2225531"/>
              <a:chOff x="-721196" y="3305370"/>
              <a:chExt cx="11022959" cy="2225531"/>
            </a:xfrm>
          </p:grpSpPr>
          <p:pic>
            <p:nvPicPr>
              <p:cNvPr id="315" name="Google Shape;315;p26"/>
              <p:cNvPicPr preferRelativeResize="0"/>
              <p:nvPr/>
            </p:nvPicPr>
            <p:blipFill rotWithShape="1">
              <a:blip r:embed="rId5">
                <a:alphaModFix/>
              </a:blip>
              <a:srcRect b="0" l="0" r="0" t="0"/>
              <a:stretch/>
            </p:blipFill>
            <p:spPr>
              <a:xfrm flipH="1">
                <a:off x="8002788" y="3913772"/>
                <a:ext cx="2298975" cy="1382928"/>
              </a:xfrm>
              <a:prstGeom prst="rect">
                <a:avLst/>
              </a:prstGeom>
              <a:noFill/>
              <a:ln>
                <a:noFill/>
              </a:ln>
            </p:spPr>
          </p:pic>
          <p:pic>
            <p:nvPicPr>
              <p:cNvPr id="316" name="Google Shape;316;p26"/>
              <p:cNvPicPr preferRelativeResize="0"/>
              <p:nvPr/>
            </p:nvPicPr>
            <p:blipFill>
              <a:blip r:embed="rId6">
                <a:alphaModFix/>
              </a:blip>
              <a:stretch>
                <a:fillRect/>
              </a:stretch>
            </p:blipFill>
            <p:spPr>
              <a:xfrm rot="-5400000">
                <a:off x="-1233400" y="3817574"/>
                <a:ext cx="2225531" cy="1201124"/>
              </a:xfrm>
              <a:prstGeom prst="rect">
                <a:avLst/>
              </a:prstGeom>
              <a:noFill/>
              <a:ln>
                <a:noFill/>
              </a:ln>
            </p:spPr>
          </p:pic>
        </p:grpSp>
        <p:pic>
          <p:nvPicPr>
            <p:cNvPr id="317" name="Google Shape;317;p26"/>
            <p:cNvPicPr preferRelativeResize="0"/>
            <p:nvPr/>
          </p:nvPicPr>
          <p:blipFill>
            <a:blip r:embed="rId7">
              <a:alphaModFix/>
            </a:blip>
            <a:stretch>
              <a:fillRect/>
            </a:stretch>
          </p:blipFill>
          <p:spPr>
            <a:xfrm rot="5400000">
              <a:off x="61281" y="3039800"/>
              <a:ext cx="4951375" cy="2978450"/>
            </a:xfrm>
            <a:prstGeom prst="rect">
              <a:avLst/>
            </a:prstGeom>
            <a:noFill/>
            <a:ln>
              <a:noFill/>
            </a:ln>
          </p:spPr>
        </p:pic>
        <p:grpSp>
          <p:nvGrpSpPr>
            <p:cNvPr id="318" name="Google Shape;318;p26"/>
            <p:cNvGrpSpPr/>
            <p:nvPr/>
          </p:nvGrpSpPr>
          <p:grpSpPr>
            <a:xfrm>
              <a:off x="-145551" y="-507172"/>
              <a:ext cx="5293770" cy="2734975"/>
              <a:chOff x="-145551" y="-507172"/>
              <a:chExt cx="5293770" cy="2734975"/>
            </a:xfrm>
          </p:grpSpPr>
          <p:pic>
            <p:nvPicPr>
              <p:cNvPr id="319" name="Google Shape;319;p26"/>
              <p:cNvPicPr preferRelativeResize="0"/>
              <p:nvPr/>
            </p:nvPicPr>
            <p:blipFill rotWithShape="1">
              <a:blip r:embed="rId8">
                <a:alphaModFix/>
              </a:blip>
              <a:srcRect b="0" l="0" r="0" t="0"/>
              <a:stretch/>
            </p:blipFill>
            <p:spPr>
              <a:xfrm>
                <a:off x="-145551" y="-507172"/>
                <a:ext cx="4546625" cy="2734975"/>
              </a:xfrm>
              <a:prstGeom prst="rect">
                <a:avLst/>
              </a:prstGeom>
              <a:noFill/>
              <a:ln>
                <a:noFill/>
              </a:ln>
            </p:spPr>
          </p:pic>
          <p:pic>
            <p:nvPicPr>
              <p:cNvPr id="320" name="Google Shape;320;p26"/>
              <p:cNvPicPr preferRelativeResize="0"/>
              <p:nvPr/>
            </p:nvPicPr>
            <p:blipFill>
              <a:blip r:embed="rId9">
                <a:alphaModFix/>
              </a:blip>
              <a:stretch>
                <a:fillRect/>
              </a:stretch>
            </p:blipFill>
            <p:spPr>
              <a:xfrm>
                <a:off x="2841625" y="43848"/>
                <a:ext cx="2306595" cy="1244874"/>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grpSp>
        <p:nvGrpSpPr>
          <p:cNvPr id="23" name="Google Shape;23;p4"/>
          <p:cNvGrpSpPr/>
          <p:nvPr/>
        </p:nvGrpSpPr>
        <p:grpSpPr>
          <a:xfrm>
            <a:off x="-536194" y="-285123"/>
            <a:ext cx="10419169" cy="6059265"/>
            <a:chOff x="-536194" y="-285123"/>
            <a:chExt cx="10419169" cy="6059265"/>
          </a:xfrm>
        </p:grpSpPr>
        <p:grpSp>
          <p:nvGrpSpPr>
            <p:cNvPr id="24" name="Google Shape;24;p4"/>
            <p:cNvGrpSpPr/>
            <p:nvPr/>
          </p:nvGrpSpPr>
          <p:grpSpPr>
            <a:xfrm>
              <a:off x="7886238" y="-285123"/>
              <a:ext cx="1996737" cy="1735973"/>
              <a:chOff x="7886238" y="-285123"/>
              <a:chExt cx="1996737" cy="1735973"/>
            </a:xfrm>
          </p:grpSpPr>
          <p:pic>
            <p:nvPicPr>
              <p:cNvPr id="25" name="Google Shape;25;p4"/>
              <p:cNvPicPr preferRelativeResize="0"/>
              <p:nvPr/>
            </p:nvPicPr>
            <p:blipFill>
              <a:blip r:embed="rId2">
                <a:alphaModFix/>
              </a:blip>
              <a:stretch>
                <a:fillRect/>
              </a:stretch>
            </p:blipFill>
            <p:spPr>
              <a:xfrm flipH="1">
                <a:off x="7886238" y="-285123"/>
                <a:ext cx="1996737" cy="1201125"/>
              </a:xfrm>
              <a:prstGeom prst="rect">
                <a:avLst/>
              </a:prstGeom>
              <a:noFill/>
              <a:ln>
                <a:noFill/>
              </a:ln>
            </p:spPr>
          </p:pic>
          <p:pic>
            <p:nvPicPr>
              <p:cNvPr id="26" name="Google Shape;26;p4"/>
              <p:cNvPicPr preferRelativeResize="0"/>
              <p:nvPr/>
            </p:nvPicPr>
            <p:blipFill rotWithShape="1">
              <a:blip r:embed="rId3">
                <a:alphaModFix/>
              </a:blip>
              <a:srcRect b="1765" l="0" r="0" t="1774"/>
              <a:stretch/>
            </p:blipFill>
            <p:spPr>
              <a:xfrm flipH="1" rot="10800000">
                <a:off x="8076575" y="685801"/>
                <a:ext cx="767024" cy="765050"/>
              </a:xfrm>
              <a:prstGeom prst="rect">
                <a:avLst/>
              </a:prstGeom>
              <a:noFill/>
              <a:ln>
                <a:noFill/>
              </a:ln>
            </p:spPr>
          </p:pic>
        </p:grpSp>
        <p:grpSp>
          <p:nvGrpSpPr>
            <p:cNvPr id="27" name="Google Shape;27;p4"/>
            <p:cNvGrpSpPr/>
            <p:nvPr/>
          </p:nvGrpSpPr>
          <p:grpSpPr>
            <a:xfrm>
              <a:off x="-536194" y="4068166"/>
              <a:ext cx="10124896" cy="1705976"/>
              <a:chOff x="-536194" y="4068166"/>
              <a:chExt cx="10124896" cy="1705976"/>
            </a:xfrm>
          </p:grpSpPr>
          <p:pic>
            <p:nvPicPr>
              <p:cNvPr id="28" name="Google Shape;28;p4"/>
              <p:cNvPicPr preferRelativeResize="0"/>
              <p:nvPr/>
            </p:nvPicPr>
            <p:blipFill>
              <a:blip r:embed="rId4">
                <a:alphaModFix/>
              </a:blip>
              <a:stretch>
                <a:fillRect/>
              </a:stretch>
            </p:blipFill>
            <p:spPr>
              <a:xfrm flipH="1" rot="10800000">
                <a:off x="-536194" y="4573018"/>
                <a:ext cx="2225531" cy="1201124"/>
              </a:xfrm>
              <a:prstGeom prst="rect">
                <a:avLst/>
              </a:prstGeom>
              <a:noFill/>
              <a:ln>
                <a:noFill/>
              </a:ln>
            </p:spPr>
          </p:pic>
          <p:pic>
            <p:nvPicPr>
              <p:cNvPr id="29" name="Google Shape;29;p4"/>
              <p:cNvPicPr preferRelativeResize="0"/>
              <p:nvPr/>
            </p:nvPicPr>
            <p:blipFill>
              <a:blip r:embed="rId5">
                <a:alphaModFix/>
              </a:blip>
              <a:stretch>
                <a:fillRect/>
              </a:stretch>
            </p:blipFill>
            <p:spPr>
              <a:xfrm flipH="1" rot="10800000">
                <a:off x="8385226" y="4068166"/>
                <a:ext cx="1203476" cy="1590125"/>
              </a:xfrm>
              <a:prstGeom prst="rect">
                <a:avLst/>
              </a:prstGeom>
              <a:noFill/>
              <a:ln>
                <a:noFill/>
              </a:ln>
            </p:spPr>
          </p:pic>
        </p:grpSp>
      </p:grpSp>
      <p:pic>
        <p:nvPicPr>
          <p:cNvPr id="30" name="Google Shape;30;p4"/>
          <p:cNvPicPr preferRelativeResize="0"/>
          <p:nvPr/>
        </p:nvPicPr>
        <p:blipFill rotWithShape="1">
          <a:blip r:embed="rId6">
            <a:alphaModFix/>
          </a:blip>
          <a:srcRect b="0" l="0" r="0" t="0"/>
          <a:stretch/>
        </p:blipFill>
        <p:spPr>
          <a:xfrm rot="-10799971">
            <a:off x="-952330" y="-747954"/>
            <a:ext cx="2495900" cy="1822003"/>
          </a:xfrm>
          <a:prstGeom prst="rect">
            <a:avLst/>
          </a:prstGeom>
          <a:noFill/>
          <a:ln>
            <a:noFill/>
          </a:ln>
        </p:spPr>
      </p:pic>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32" name="Google Shape;32;p4"/>
          <p:cNvSpPr txBox="1"/>
          <p:nvPr>
            <p:ph idx="1" type="body"/>
          </p:nvPr>
        </p:nvSpPr>
        <p:spPr>
          <a:xfrm>
            <a:off x="720000" y="1240138"/>
            <a:ext cx="7704000" cy="398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grpSp>
        <p:nvGrpSpPr>
          <p:cNvPr id="34" name="Google Shape;34;p5"/>
          <p:cNvGrpSpPr/>
          <p:nvPr/>
        </p:nvGrpSpPr>
        <p:grpSpPr>
          <a:xfrm>
            <a:off x="-975224" y="-289110"/>
            <a:ext cx="12439449" cy="7230050"/>
            <a:chOff x="-975224" y="-289110"/>
            <a:chExt cx="12439449" cy="7230050"/>
          </a:xfrm>
        </p:grpSpPr>
        <p:pic>
          <p:nvPicPr>
            <p:cNvPr id="35" name="Google Shape;35;p5"/>
            <p:cNvPicPr preferRelativeResize="0"/>
            <p:nvPr/>
          </p:nvPicPr>
          <p:blipFill>
            <a:blip r:embed="rId2">
              <a:alphaModFix/>
            </a:blip>
            <a:stretch>
              <a:fillRect/>
            </a:stretch>
          </p:blipFill>
          <p:spPr>
            <a:xfrm rot="10800000">
              <a:off x="6917599" y="4205965"/>
              <a:ext cx="4546625" cy="2734975"/>
            </a:xfrm>
            <a:prstGeom prst="rect">
              <a:avLst/>
            </a:prstGeom>
            <a:noFill/>
            <a:ln>
              <a:noFill/>
            </a:ln>
          </p:spPr>
        </p:pic>
        <p:pic>
          <p:nvPicPr>
            <p:cNvPr id="36" name="Google Shape;36;p5"/>
            <p:cNvPicPr preferRelativeResize="0"/>
            <p:nvPr/>
          </p:nvPicPr>
          <p:blipFill>
            <a:blip r:embed="rId3">
              <a:alphaModFix/>
            </a:blip>
            <a:stretch>
              <a:fillRect/>
            </a:stretch>
          </p:blipFill>
          <p:spPr>
            <a:xfrm flipH="1" rot="5400000">
              <a:off x="-763999" y="-500335"/>
              <a:ext cx="1314774" cy="1737225"/>
            </a:xfrm>
            <a:prstGeom prst="rect">
              <a:avLst/>
            </a:prstGeom>
            <a:noFill/>
            <a:ln>
              <a:noFill/>
            </a:ln>
          </p:spPr>
        </p:pic>
        <p:pic>
          <p:nvPicPr>
            <p:cNvPr id="37" name="Google Shape;37;p5"/>
            <p:cNvPicPr preferRelativeResize="0"/>
            <p:nvPr/>
          </p:nvPicPr>
          <p:blipFill>
            <a:blip r:embed="rId4">
              <a:alphaModFix/>
            </a:blip>
            <a:stretch>
              <a:fillRect/>
            </a:stretch>
          </p:blipFill>
          <p:spPr>
            <a:xfrm flipH="1">
              <a:off x="8347800" y="-103361"/>
              <a:ext cx="1544775" cy="929250"/>
            </a:xfrm>
            <a:prstGeom prst="rect">
              <a:avLst/>
            </a:prstGeom>
            <a:noFill/>
            <a:ln>
              <a:noFill/>
            </a:ln>
          </p:spPr>
        </p:pic>
        <p:pic>
          <p:nvPicPr>
            <p:cNvPr id="38" name="Google Shape;38;p5"/>
            <p:cNvPicPr preferRelativeResize="0"/>
            <p:nvPr/>
          </p:nvPicPr>
          <p:blipFill>
            <a:blip r:embed="rId5">
              <a:alphaModFix/>
            </a:blip>
            <a:stretch>
              <a:fillRect/>
            </a:stretch>
          </p:blipFill>
          <p:spPr>
            <a:xfrm rot="5400000">
              <a:off x="7920063" y="1822175"/>
              <a:ext cx="1821549" cy="1095725"/>
            </a:xfrm>
            <a:prstGeom prst="rect">
              <a:avLst/>
            </a:prstGeom>
            <a:noFill/>
            <a:ln>
              <a:noFill/>
            </a:ln>
          </p:spPr>
        </p:pic>
      </p:grpSp>
      <p:sp>
        <p:nvSpPr>
          <p:cNvPr id="39" name="Google Shape;39;p5"/>
          <p:cNvSpPr txBox="1"/>
          <p:nvPr>
            <p:ph idx="1" type="subTitle"/>
          </p:nvPr>
        </p:nvSpPr>
        <p:spPr>
          <a:xfrm>
            <a:off x="715100" y="2784300"/>
            <a:ext cx="29076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 name="Google Shape;40;p5"/>
          <p:cNvSpPr txBox="1"/>
          <p:nvPr>
            <p:ph idx="2" type="subTitle"/>
          </p:nvPr>
        </p:nvSpPr>
        <p:spPr>
          <a:xfrm>
            <a:off x="4945650" y="2784300"/>
            <a:ext cx="29076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Inter Tight"/>
                <a:ea typeface="Inter Tight"/>
                <a:cs typeface="Inter Tight"/>
                <a:sym typeface="Inter Tight"/>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1" name="Google Shape;41;p5"/>
          <p:cNvSpPr txBox="1"/>
          <p:nvPr>
            <p:ph idx="3" type="subTitle"/>
          </p:nvPr>
        </p:nvSpPr>
        <p:spPr>
          <a:xfrm>
            <a:off x="715100" y="3280800"/>
            <a:ext cx="2907600" cy="13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5"/>
          <p:cNvSpPr txBox="1"/>
          <p:nvPr>
            <p:ph idx="4" type="subTitle"/>
          </p:nvPr>
        </p:nvSpPr>
        <p:spPr>
          <a:xfrm>
            <a:off x="4945650" y="3280800"/>
            <a:ext cx="2907600" cy="13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4" name="Google Shape;44;p5"/>
          <p:cNvGrpSpPr/>
          <p:nvPr/>
        </p:nvGrpSpPr>
        <p:grpSpPr>
          <a:xfrm>
            <a:off x="-1432300" y="-395850"/>
            <a:ext cx="10085587" cy="5228140"/>
            <a:chOff x="-1432300" y="-395850"/>
            <a:chExt cx="10085587" cy="5228140"/>
          </a:xfrm>
        </p:grpSpPr>
        <p:pic>
          <p:nvPicPr>
            <p:cNvPr id="45" name="Google Shape;45;p5"/>
            <p:cNvPicPr preferRelativeResize="0"/>
            <p:nvPr/>
          </p:nvPicPr>
          <p:blipFill rotWithShape="1">
            <a:blip r:embed="rId6">
              <a:alphaModFix/>
            </a:blip>
            <a:srcRect b="2271" l="0" r="0" t="2281"/>
            <a:stretch/>
          </p:blipFill>
          <p:spPr>
            <a:xfrm flipH="1" rot="10800000">
              <a:off x="8204509" y="4384689"/>
              <a:ext cx="448778" cy="447601"/>
            </a:xfrm>
            <a:prstGeom prst="rect">
              <a:avLst/>
            </a:prstGeom>
            <a:noFill/>
            <a:ln>
              <a:noFill/>
            </a:ln>
          </p:spPr>
        </p:pic>
        <p:pic>
          <p:nvPicPr>
            <p:cNvPr id="46" name="Google Shape;46;p5"/>
            <p:cNvPicPr preferRelativeResize="0"/>
            <p:nvPr/>
          </p:nvPicPr>
          <p:blipFill rotWithShape="1">
            <a:blip r:embed="rId7">
              <a:alphaModFix/>
            </a:blip>
            <a:srcRect b="0" l="0" r="0" t="0"/>
            <a:stretch/>
          </p:blipFill>
          <p:spPr>
            <a:xfrm flipH="1" rot="10800000">
              <a:off x="659599" y="-395850"/>
              <a:ext cx="855475" cy="884643"/>
            </a:xfrm>
            <a:prstGeom prst="rect">
              <a:avLst/>
            </a:prstGeom>
            <a:noFill/>
            <a:ln>
              <a:noFill/>
            </a:ln>
          </p:spPr>
        </p:pic>
        <p:pic>
          <p:nvPicPr>
            <p:cNvPr id="47" name="Google Shape;47;p5"/>
            <p:cNvPicPr preferRelativeResize="0"/>
            <p:nvPr/>
          </p:nvPicPr>
          <p:blipFill>
            <a:blip r:embed="rId8">
              <a:alphaModFix/>
            </a:blip>
            <a:stretch>
              <a:fillRect/>
            </a:stretch>
          </p:blipFill>
          <p:spPr>
            <a:xfrm flipH="1" rot="10800000">
              <a:off x="-1432300" y="825903"/>
              <a:ext cx="2091899" cy="1527106"/>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grpSp>
        <p:nvGrpSpPr>
          <p:cNvPr id="49" name="Google Shape;49;p6"/>
          <p:cNvGrpSpPr/>
          <p:nvPr/>
        </p:nvGrpSpPr>
        <p:grpSpPr>
          <a:xfrm>
            <a:off x="-489775" y="-65564"/>
            <a:ext cx="12112569" cy="5590075"/>
            <a:chOff x="-489775" y="-65564"/>
            <a:chExt cx="12112569" cy="5590075"/>
          </a:xfrm>
        </p:grpSpPr>
        <p:pic>
          <p:nvPicPr>
            <p:cNvPr id="50" name="Google Shape;50;p6"/>
            <p:cNvPicPr preferRelativeResize="0"/>
            <p:nvPr/>
          </p:nvPicPr>
          <p:blipFill>
            <a:blip r:embed="rId2">
              <a:alphaModFix/>
            </a:blip>
            <a:stretch>
              <a:fillRect/>
            </a:stretch>
          </p:blipFill>
          <p:spPr>
            <a:xfrm rot="5400000">
              <a:off x="7657881" y="1178575"/>
              <a:ext cx="4951375" cy="2978450"/>
            </a:xfrm>
            <a:prstGeom prst="rect">
              <a:avLst/>
            </a:prstGeom>
            <a:noFill/>
            <a:ln>
              <a:noFill/>
            </a:ln>
          </p:spPr>
        </p:pic>
        <p:pic>
          <p:nvPicPr>
            <p:cNvPr id="51" name="Google Shape;51;p6"/>
            <p:cNvPicPr preferRelativeResize="0"/>
            <p:nvPr/>
          </p:nvPicPr>
          <p:blipFill>
            <a:blip r:embed="rId3">
              <a:alphaModFix/>
            </a:blip>
            <a:stretch>
              <a:fillRect/>
            </a:stretch>
          </p:blipFill>
          <p:spPr>
            <a:xfrm flipH="1" rot="-5400000">
              <a:off x="-852687" y="4065875"/>
              <a:ext cx="1821549" cy="1095725"/>
            </a:xfrm>
            <a:prstGeom prst="rect">
              <a:avLst/>
            </a:prstGeom>
            <a:noFill/>
            <a:ln>
              <a:noFill/>
            </a:ln>
          </p:spPr>
        </p:pic>
        <p:pic>
          <p:nvPicPr>
            <p:cNvPr id="52" name="Google Shape;52;p6"/>
            <p:cNvPicPr preferRelativeResize="0"/>
            <p:nvPr/>
          </p:nvPicPr>
          <p:blipFill>
            <a:blip r:embed="rId4">
              <a:alphaModFix/>
            </a:blip>
            <a:stretch>
              <a:fillRect/>
            </a:stretch>
          </p:blipFill>
          <p:spPr>
            <a:xfrm>
              <a:off x="8014775" y="-65564"/>
              <a:ext cx="2225531" cy="1201124"/>
            </a:xfrm>
            <a:prstGeom prst="rect">
              <a:avLst/>
            </a:prstGeom>
            <a:noFill/>
            <a:ln>
              <a:noFill/>
            </a:ln>
          </p:spPr>
        </p:pic>
      </p:grpSp>
      <p:sp>
        <p:nvSpPr>
          <p:cNvPr id="53" name="Google Shape;5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4" name="Google Shape;54;p6"/>
          <p:cNvGrpSpPr/>
          <p:nvPr/>
        </p:nvGrpSpPr>
        <p:grpSpPr>
          <a:xfrm>
            <a:off x="-215578" y="1017725"/>
            <a:ext cx="10276311" cy="4775860"/>
            <a:chOff x="-215578" y="1017725"/>
            <a:chExt cx="10276311" cy="4775860"/>
          </a:xfrm>
        </p:grpSpPr>
        <p:pic>
          <p:nvPicPr>
            <p:cNvPr id="55" name="Google Shape;55;p6"/>
            <p:cNvPicPr preferRelativeResize="0"/>
            <p:nvPr/>
          </p:nvPicPr>
          <p:blipFill rotWithShape="1">
            <a:blip r:embed="rId5">
              <a:alphaModFix/>
            </a:blip>
            <a:srcRect b="0" l="0" r="0" t="0"/>
            <a:stretch/>
          </p:blipFill>
          <p:spPr>
            <a:xfrm rot="29">
              <a:off x="7564833" y="3971571"/>
              <a:ext cx="2495900" cy="1822003"/>
            </a:xfrm>
            <a:prstGeom prst="rect">
              <a:avLst/>
            </a:prstGeom>
            <a:noFill/>
            <a:ln>
              <a:noFill/>
            </a:ln>
          </p:spPr>
        </p:pic>
        <p:pic>
          <p:nvPicPr>
            <p:cNvPr id="56" name="Google Shape;56;p6"/>
            <p:cNvPicPr preferRelativeResize="0"/>
            <p:nvPr/>
          </p:nvPicPr>
          <p:blipFill rotWithShape="1">
            <a:blip r:embed="rId6">
              <a:alphaModFix/>
            </a:blip>
            <a:srcRect b="2271" l="0" r="0" t="2281"/>
            <a:stretch/>
          </p:blipFill>
          <p:spPr>
            <a:xfrm>
              <a:off x="-215578" y="1017725"/>
              <a:ext cx="448778" cy="447601"/>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grpSp>
        <p:nvGrpSpPr>
          <p:cNvPr id="58" name="Google Shape;58;p7"/>
          <p:cNvGrpSpPr/>
          <p:nvPr/>
        </p:nvGrpSpPr>
        <p:grpSpPr>
          <a:xfrm>
            <a:off x="4332513" y="534990"/>
            <a:ext cx="5318313" cy="4293923"/>
            <a:chOff x="4332513" y="534990"/>
            <a:chExt cx="5318313" cy="4293923"/>
          </a:xfrm>
        </p:grpSpPr>
        <p:pic>
          <p:nvPicPr>
            <p:cNvPr id="59" name="Google Shape;59;p7"/>
            <p:cNvPicPr preferRelativeResize="0"/>
            <p:nvPr/>
          </p:nvPicPr>
          <p:blipFill rotWithShape="1">
            <a:blip r:embed="rId2">
              <a:alphaModFix/>
            </a:blip>
            <a:srcRect b="2271" l="0" r="0" t="2281"/>
            <a:stretch/>
          </p:blipFill>
          <p:spPr>
            <a:xfrm>
              <a:off x="4332513" y="4381312"/>
              <a:ext cx="448778" cy="447601"/>
            </a:xfrm>
            <a:prstGeom prst="rect">
              <a:avLst/>
            </a:prstGeom>
            <a:noFill/>
            <a:ln>
              <a:noFill/>
            </a:ln>
          </p:spPr>
        </p:pic>
        <p:pic>
          <p:nvPicPr>
            <p:cNvPr id="60" name="Google Shape;60;p7"/>
            <p:cNvPicPr preferRelativeResize="0"/>
            <p:nvPr/>
          </p:nvPicPr>
          <p:blipFill rotWithShape="1">
            <a:blip r:embed="rId3">
              <a:alphaModFix/>
            </a:blip>
            <a:srcRect b="1765" l="0" r="0" t="1774"/>
            <a:stretch/>
          </p:blipFill>
          <p:spPr>
            <a:xfrm>
              <a:off x="8645049" y="534990"/>
              <a:ext cx="1005777" cy="1003200"/>
            </a:xfrm>
            <a:prstGeom prst="rect">
              <a:avLst/>
            </a:prstGeom>
            <a:noFill/>
            <a:ln>
              <a:noFill/>
            </a:ln>
          </p:spPr>
        </p:pic>
      </p:grpSp>
      <p:grpSp>
        <p:nvGrpSpPr>
          <p:cNvPr id="61" name="Google Shape;61;p7"/>
          <p:cNvGrpSpPr/>
          <p:nvPr/>
        </p:nvGrpSpPr>
        <p:grpSpPr>
          <a:xfrm>
            <a:off x="-1695322" y="-1291200"/>
            <a:ext cx="11588824" cy="6600350"/>
            <a:chOff x="-1695322" y="-1291200"/>
            <a:chExt cx="11588824" cy="6600350"/>
          </a:xfrm>
        </p:grpSpPr>
        <p:grpSp>
          <p:nvGrpSpPr>
            <p:cNvPr id="62" name="Google Shape;62;p7"/>
            <p:cNvGrpSpPr/>
            <p:nvPr/>
          </p:nvGrpSpPr>
          <p:grpSpPr>
            <a:xfrm>
              <a:off x="-1126744" y="-1291200"/>
              <a:ext cx="7845556" cy="6277073"/>
              <a:chOff x="-1126744" y="-1291200"/>
              <a:chExt cx="7845556" cy="6277073"/>
            </a:xfrm>
          </p:grpSpPr>
          <p:pic>
            <p:nvPicPr>
              <p:cNvPr id="63" name="Google Shape;63;p7"/>
              <p:cNvPicPr preferRelativeResize="0"/>
              <p:nvPr/>
            </p:nvPicPr>
            <p:blipFill>
              <a:blip r:embed="rId4">
                <a:alphaModFix/>
              </a:blip>
              <a:stretch>
                <a:fillRect/>
              </a:stretch>
            </p:blipFill>
            <p:spPr>
              <a:xfrm flipH="1">
                <a:off x="-1126744" y="3784749"/>
                <a:ext cx="2225531" cy="1201124"/>
              </a:xfrm>
              <a:prstGeom prst="rect">
                <a:avLst/>
              </a:prstGeom>
              <a:noFill/>
              <a:ln>
                <a:noFill/>
              </a:ln>
            </p:spPr>
          </p:pic>
          <p:pic>
            <p:nvPicPr>
              <p:cNvPr id="64" name="Google Shape;64;p7"/>
              <p:cNvPicPr preferRelativeResize="0"/>
              <p:nvPr/>
            </p:nvPicPr>
            <p:blipFill>
              <a:blip r:embed="rId5">
                <a:alphaModFix/>
              </a:blip>
              <a:stretch>
                <a:fillRect/>
              </a:stretch>
            </p:blipFill>
            <p:spPr>
              <a:xfrm>
                <a:off x="2172187" y="-1291200"/>
                <a:ext cx="4546625" cy="2734975"/>
              </a:xfrm>
              <a:prstGeom prst="rect">
                <a:avLst/>
              </a:prstGeom>
              <a:noFill/>
              <a:ln>
                <a:noFill/>
              </a:ln>
            </p:spPr>
          </p:pic>
        </p:grpSp>
        <p:grpSp>
          <p:nvGrpSpPr>
            <p:cNvPr id="65" name="Google Shape;65;p7"/>
            <p:cNvGrpSpPr/>
            <p:nvPr/>
          </p:nvGrpSpPr>
          <p:grpSpPr>
            <a:xfrm>
              <a:off x="220375" y="3913656"/>
              <a:ext cx="6411090" cy="1395494"/>
              <a:chOff x="220375" y="3913656"/>
              <a:chExt cx="6411090" cy="1395494"/>
            </a:xfrm>
          </p:grpSpPr>
          <p:pic>
            <p:nvPicPr>
              <p:cNvPr id="66" name="Google Shape;66;p7"/>
              <p:cNvPicPr preferRelativeResize="0"/>
              <p:nvPr/>
            </p:nvPicPr>
            <p:blipFill>
              <a:blip r:embed="rId6">
                <a:alphaModFix/>
              </a:blip>
              <a:stretch>
                <a:fillRect/>
              </a:stretch>
            </p:blipFill>
            <p:spPr>
              <a:xfrm>
                <a:off x="4332491" y="3913656"/>
                <a:ext cx="2298975" cy="1382928"/>
              </a:xfrm>
              <a:prstGeom prst="rect">
                <a:avLst/>
              </a:prstGeom>
              <a:noFill/>
              <a:ln>
                <a:noFill/>
              </a:ln>
            </p:spPr>
          </p:pic>
          <p:pic>
            <p:nvPicPr>
              <p:cNvPr id="67" name="Google Shape;67;p7"/>
              <p:cNvPicPr preferRelativeResize="0"/>
              <p:nvPr/>
            </p:nvPicPr>
            <p:blipFill>
              <a:blip r:embed="rId7">
                <a:alphaModFix/>
              </a:blip>
              <a:stretch>
                <a:fillRect/>
              </a:stretch>
            </p:blipFill>
            <p:spPr>
              <a:xfrm rot="10800000">
                <a:off x="220375" y="4379900"/>
                <a:ext cx="1544775" cy="929250"/>
              </a:xfrm>
              <a:prstGeom prst="rect">
                <a:avLst/>
              </a:prstGeom>
              <a:noFill/>
              <a:ln>
                <a:noFill/>
              </a:ln>
            </p:spPr>
          </p:pic>
        </p:grpSp>
        <p:grpSp>
          <p:nvGrpSpPr>
            <p:cNvPr id="68" name="Google Shape;68;p7"/>
            <p:cNvGrpSpPr/>
            <p:nvPr/>
          </p:nvGrpSpPr>
          <p:grpSpPr>
            <a:xfrm>
              <a:off x="-1695322" y="-991639"/>
              <a:ext cx="11588824" cy="4520213"/>
              <a:chOff x="-1695322" y="-991639"/>
              <a:chExt cx="11588824" cy="4520213"/>
            </a:xfrm>
          </p:grpSpPr>
          <p:pic>
            <p:nvPicPr>
              <p:cNvPr id="69" name="Google Shape;69;p7"/>
              <p:cNvPicPr preferRelativeResize="0"/>
              <p:nvPr/>
            </p:nvPicPr>
            <p:blipFill>
              <a:blip r:embed="rId8">
                <a:alphaModFix/>
              </a:blip>
              <a:stretch>
                <a:fillRect/>
              </a:stretch>
            </p:blipFill>
            <p:spPr>
              <a:xfrm rot="-5400000">
                <a:off x="-1383134" y="-1303826"/>
                <a:ext cx="1943350" cy="2567726"/>
              </a:xfrm>
              <a:prstGeom prst="rect">
                <a:avLst/>
              </a:prstGeom>
              <a:noFill/>
              <a:ln>
                <a:noFill/>
              </a:ln>
            </p:spPr>
          </p:pic>
          <p:pic>
            <p:nvPicPr>
              <p:cNvPr id="70" name="Google Shape;70;p7"/>
              <p:cNvPicPr preferRelativeResize="0"/>
              <p:nvPr/>
            </p:nvPicPr>
            <p:blipFill>
              <a:blip r:embed="rId8">
                <a:alphaModFix/>
              </a:blip>
              <a:stretch>
                <a:fillRect/>
              </a:stretch>
            </p:blipFill>
            <p:spPr>
              <a:xfrm>
                <a:off x="8690026" y="1938450"/>
                <a:ext cx="1203476" cy="1590125"/>
              </a:xfrm>
              <a:prstGeom prst="rect">
                <a:avLst/>
              </a:prstGeom>
              <a:noFill/>
              <a:ln>
                <a:noFill/>
              </a:ln>
            </p:spPr>
          </p:pic>
        </p:grpSp>
      </p:grpSp>
      <p:sp>
        <p:nvSpPr>
          <p:cNvPr id="71" name="Google Shape;71;p7"/>
          <p:cNvSpPr txBox="1"/>
          <p:nvPr>
            <p:ph type="title"/>
          </p:nvPr>
        </p:nvSpPr>
        <p:spPr>
          <a:xfrm>
            <a:off x="720000" y="1265838"/>
            <a:ext cx="25677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72" name="Google Shape;72;p7"/>
          <p:cNvSpPr txBox="1"/>
          <p:nvPr>
            <p:ph idx="1" type="body"/>
          </p:nvPr>
        </p:nvSpPr>
        <p:spPr>
          <a:xfrm>
            <a:off x="720000" y="2423263"/>
            <a:ext cx="3214800" cy="1454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73" name="Google Shape;73;p7"/>
          <p:cNvSpPr/>
          <p:nvPr>
            <p:ph idx="2" type="pic"/>
          </p:nvPr>
        </p:nvSpPr>
        <p:spPr>
          <a:xfrm>
            <a:off x="5493400" y="845700"/>
            <a:ext cx="2935500" cy="4297800"/>
          </a:xfrm>
          <a:prstGeom prst="round2SameRect">
            <a:avLst>
              <a:gd fmla="val 16667" name="adj1"/>
              <a:gd fmla="val 0" name="adj2"/>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8"/>
          <p:cNvSpPr txBox="1"/>
          <p:nvPr>
            <p:ph type="title"/>
          </p:nvPr>
        </p:nvSpPr>
        <p:spPr>
          <a:xfrm>
            <a:off x="1388100" y="1307100"/>
            <a:ext cx="6367800" cy="25293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76" name="Google Shape;76;p8"/>
          <p:cNvGrpSpPr/>
          <p:nvPr/>
        </p:nvGrpSpPr>
        <p:grpSpPr>
          <a:xfrm>
            <a:off x="-432505" y="311200"/>
            <a:ext cx="9085792" cy="5798549"/>
            <a:chOff x="-432505" y="311200"/>
            <a:chExt cx="9085792" cy="5798549"/>
          </a:xfrm>
        </p:grpSpPr>
        <p:pic>
          <p:nvPicPr>
            <p:cNvPr id="77" name="Google Shape;77;p8"/>
            <p:cNvPicPr preferRelativeResize="0"/>
            <p:nvPr/>
          </p:nvPicPr>
          <p:blipFill rotWithShape="1">
            <a:blip r:embed="rId2">
              <a:alphaModFix/>
            </a:blip>
            <a:srcRect b="0" l="0" r="0" t="0"/>
            <a:stretch/>
          </p:blipFill>
          <p:spPr>
            <a:xfrm rot="2411193">
              <a:off x="-139242" y="3697509"/>
              <a:ext cx="2495901" cy="1822004"/>
            </a:xfrm>
            <a:prstGeom prst="rect">
              <a:avLst/>
            </a:prstGeom>
            <a:noFill/>
            <a:ln>
              <a:noFill/>
            </a:ln>
          </p:spPr>
        </p:pic>
        <p:pic>
          <p:nvPicPr>
            <p:cNvPr id="78" name="Google Shape;78;p8"/>
            <p:cNvPicPr preferRelativeResize="0"/>
            <p:nvPr/>
          </p:nvPicPr>
          <p:blipFill rotWithShape="1">
            <a:blip r:embed="rId3">
              <a:alphaModFix/>
            </a:blip>
            <a:srcRect b="2271" l="0" r="0" t="2281"/>
            <a:stretch/>
          </p:blipFill>
          <p:spPr>
            <a:xfrm>
              <a:off x="8204509" y="311200"/>
              <a:ext cx="448778" cy="447601"/>
            </a:xfrm>
            <a:prstGeom prst="rect">
              <a:avLst/>
            </a:prstGeom>
            <a:noFill/>
            <a:ln>
              <a:noFill/>
            </a:ln>
          </p:spPr>
        </p:pic>
      </p:grpSp>
      <p:grpSp>
        <p:nvGrpSpPr>
          <p:cNvPr id="79" name="Google Shape;79;p8"/>
          <p:cNvGrpSpPr/>
          <p:nvPr/>
        </p:nvGrpSpPr>
        <p:grpSpPr>
          <a:xfrm>
            <a:off x="-2430057" y="-1900800"/>
            <a:ext cx="14271730" cy="8595158"/>
            <a:chOff x="-2430057" y="-1900800"/>
            <a:chExt cx="14271730" cy="8595158"/>
          </a:xfrm>
        </p:grpSpPr>
        <p:grpSp>
          <p:nvGrpSpPr>
            <p:cNvPr id="80" name="Google Shape;80;p8"/>
            <p:cNvGrpSpPr/>
            <p:nvPr/>
          </p:nvGrpSpPr>
          <p:grpSpPr>
            <a:xfrm>
              <a:off x="-2430057" y="-1900800"/>
              <a:ext cx="14271730" cy="8595158"/>
              <a:chOff x="-2430057" y="-1900800"/>
              <a:chExt cx="14271730" cy="8595158"/>
            </a:xfrm>
          </p:grpSpPr>
          <p:pic>
            <p:nvPicPr>
              <p:cNvPr id="81" name="Google Shape;81;p8"/>
              <p:cNvPicPr preferRelativeResize="0"/>
              <p:nvPr/>
            </p:nvPicPr>
            <p:blipFill>
              <a:blip r:embed="rId4">
                <a:alphaModFix/>
              </a:blip>
              <a:stretch>
                <a:fillRect/>
              </a:stretch>
            </p:blipFill>
            <p:spPr>
              <a:xfrm rot="5400000">
                <a:off x="-3416519" y="1178575"/>
                <a:ext cx="4951375" cy="2978450"/>
              </a:xfrm>
              <a:prstGeom prst="rect">
                <a:avLst/>
              </a:prstGeom>
              <a:noFill/>
              <a:ln>
                <a:noFill/>
              </a:ln>
            </p:spPr>
          </p:pic>
          <p:pic>
            <p:nvPicPr>
              <p:cNvPr id="82" name="Google Shape;82;p8"/>
              <p:cNvPicPr preferRelativeResize="0"/>
              <p:nvPr/>
            </p:nvPicPr>
            <p:blipFill>
              <a:blip r:embed="rId5">
                <a:alphaModFix/>
              </a:blip>
              <a:stretch>
                <a:fillRect/>
              </a:stretch>
            </p:blipFill>
            <p:spPr>
              <a:xfrm>
                <a:off x="5603137" y="-1900800"/>
                <a:ext cx="4546625" cy="2734975"/>
              </a:xfrm>
              <a:prstGeom prst="rect">
                <a:avLst/>
              </a:prstGeom>
              <a:noFill/>
              <a:ln>
                <a:noFill/>
              </a:ln>
            </p:spPr>
          </p:pic>
          <p:pic>
            <p:nvPicPr>
              <p:cNvPr id="83" name="Google Shape;83;p8"/>
              <p:cNvPicPr preferRelativeResize="0"/>
              <p:nvPr/>
            </p:nvPicPr>
            <p:blipFill>
              <a:blip r:embed="rId6">
                <a:alphaModFix/>
              </a:blip>
              <a:stretch>
                <a:fillRect/>
              </a:stretch>
            </p:blipFill>
            <p:spPr>
              <a:xfrm>
                <a:off x="7621349" y="4155658"/>
                <a:ext cx="4220324" cy="2538700"/>
              </a:xfrm>
              <a:prstGeom prst="rect">
                <a:avLst/>
              </a:prstGeom>
              <a:noFill/>
              <a:ln>
                <a:noFill/>
              </a:ln>
            </p:spPr>
          </p:pic>
          <p:pic>
            <p:nvPicPr>
              <p:cNvPr id="84" name="Google Shape;84;p8"/>
              <p:cNvPicPr preferRelativeResize="0"/>
              <p:nvPr/>
            </p:nvPicPr>
            <p:blipFill>
              <a:blip r:embed="rId7">
                <a:alphaModFix/>
              </a:blip>
              <a:stretch>
                <a:fillRect/>
              </a:stretch>
            </p:blipFill>
            <p:spPr>
              <a:xfrm>
                <a:off x="8014775" y="3784749"/>
                <a:ext cx="2225531" cy="1201124"/>
              </a:xfrm>
              <a:prstGeom prst="rect">
                <a:avLst/>
              </a:prstGeom>
              <a:noFill/>
              <a:ln>
                <a:noFill/>
              </a:ln>
            </p:spPr>
          </p:pic>
        </p:grpSp>
        <p:pic>
          <p:nvPicPr>
            <p:cNvPr id="85" name="Google Shape;85;p8"/>
            <p:cNvPicPr preferRelativeResize="0"/>
            <p:nvPr/>
          </p:nvPicPr>
          <p:blipFill>
            <a:blip r:embed="rId8">
              <a:alphaModFix/>
            </a:blip>
            <a:stretch>
              <a:fillRect/>
            </a:stretch>
          </p:blipFill>
          <p:spPr>
            <a:xfrm rot="10800000">
              <a:off x="-351482" y="-1144275"/>
              <a:ext cx="1739930" cy="2298979"/>
            </a:xfrm>
            <a:prstGeom prst="rect">
              <a:avLst/>
            </a:prstGeom>
            <a:noFill/>
            <a:ln>
              <a:noFill/>
            </a:ln>
          </p:spPr>
        </p:pic>
        <p:pic>
          <p:nvPicPr>
            <p:cNvPr id="86" name="Google Shape;86;p8"/>
            <p:cNvPicPr preferRelativeResize="0"/>
            <p:nvPr/>
          </p:nvPicPr>
          <p:blipFill>
            <a:blip r:embed="rId9">
              <a:alphaModFix/>
            </a:blip>
            <a:stretch>
              <a:fillRect/>
            </a:stretch>
          </p:blipFill>
          <p:spPr>
            <a:xfrm rot="10800000">
              <a:off x="4395873" y="4313204"/>
              <a:ext cx="2995801" cy="1802100"/>
            </a:xfrm>
            <a:prstGeom prst="rect">
              <a:avLst/>
            </a:prstGeom>
            <a:noFill/>
            <a:ln>
              <a:noFill/>
            </a:ln>
          </p:spPr>
        </p:pic>
        <p:pic>
          <p:nvPicPr>
            <p:cNvPr id="87" name="Google Shape;87;p8"/>
            <p:cNvPicPr preferRelativeResize="0"/>
            <p:nvPr/>
          </p:nvPicPr>
          <p:blipFill>
            <a:blip r:embed="rId10">
              <a:alphaModFix/>
            </a:blip>
            <a:stretch>
              <a:fillRect/>
            </a:stretch>
          </p:blipFill>
          <p:spPr>
            <a:xfrm flipH="1">
              <a:off x="3795591" y="-617227"/>
              <a:ext cx="2306595" cy="1244874"/>
            </a:xfrm>
            <a:prstGeom prst="rect">
              <a:avLst/>
            </a:prstGeom>
            <a:noFill/>
            <a:ln>
              <a:noFill/>
            </a:ln>
          </p:spPr>
        </p:pic>
        <p:pic>
          <p:nvPicPr>
            <p:cNvPr id="88" name="Google Shape;88;p8"/>
            <p:cNvPicPr preferRelativeResize="0"/>
            <p:nvPr/>
          </p:nvPicPr>
          <p:blipFill>
            <a:blip r:embed="rId7">
              <a:alphaModFix/>
            </a:blip>
            <a:stretch>
              <a:fillRect/>
            </a:stretch>
          </p:blipFill>
          <p:spPr>
            <a:xfrm flipH="1" rot="5400000">
              <a:off x="-190108" y="4282349"/>
              <a:ext cx="2225531" cy="1201124"/>
            </a:xfrm>
            <a:prstGeom prst="rect">
              <a:avLst/>
            </a:prstGeom>
            <a:noFill/>
            <a:ln>
              <a:noFill/>
            </a:ln>
          </p:spPr>
        </p:pic>
        <p:pic>
          <p:nvPicPr>
            <p:cNvPr id="89" name="Google Shape;89;p8"/>
            <p:cNvPicPr preferRelativeResize="0"/>
            <p:nvPr/>
          </p:nvPicPr>
          <p:blipFill>
            <a:blip r:embed="rId6">
              <a:alphaModFix/>
            </a:blip>
            <a:stretch>
              <a:fillRect/>
            </a:stretch>
          </p:blipFill>
          <p:spPr>
            <a:xfrm flipH="1">
              <a:off x="1561313" y="-231188"/>
              <a:ext cx="1821549" cy="109572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grpSp>
        <p:nvGrpSpPr>
          <p:cNvPr id="91" name="Google Shape;91;p9"/>
          <p:cNvGrpSpPr/>
          <p:nvPr/>
        </p:nvGrpSpPr>
        <p:grpSpPr>
          <a:xfrm>
            <a:off x="-704722" y="-1291200"/>
            <a:ext cx="10979224" cy="9534163"/>
            <a:chOff x="-704722" y="-1291200"/>
            <a:chExt cx="10979224" cy="9534163"/>
          </a:xfrm>
        </p:grpSpPr>
        <p:pic>
          <p:nvPicPr>
            <p:cNvPr id="92" name="Google Shape;92;p9"/>
            <p:cNvPicPr preferRelativeResize="0"/>
            <p:nvPr/>
          </p:nvPicPr>
          <p:blipFill>
            <a:blip r:embed="rId2">
              <a:alphaModFix/>
            </a:blip>
            <a:stretch>
              <a:fillRect/>
            </a:stretch>
          </p:blipFill>
          <p:spPr>
            <a:xfrm flipH="1" rot="-5400000">
              <a:off x="3497967" y="4278050"/>
              <a:ext cx="4951375" cy="2978450"/>
            </a:xfrm>
            <a:prstGeom prst="rect">
              <a:avLst/>
            </a:prstGeom>
            <a:noFill/>
            <a:ln>
              <a:noFill/>
            </a:ln>
          </p:spPr>
        </p:pic>
        <p:grpSp>
          <p:nvGrpSpPr>
            <p:cNvPr id="93" name="Google Shape;93;p9"/>
            <p:cNvGrpSpPr/>
            <p:nvPr/>
          </p:nvGrpSpPr>
          <p:grpSpPr>
            <a:xfrm flipH="1">
              <a:off x="2469968" y="-1291200"/>
              <a:ext cx="7007356" cy="5896073"/>
              <a:chOff x="-288544" y="-1291200"/>
              <a:chExt cx="7007356" cy="5896073"/>
            </a:xfrm>
          </p:grpSpPr>
          <p:pic>
            <p:nvPicPr>
              <p:cNvPr id="94" name="Google Shape;94;p9"/>
              <p:cNvPicPr preferRelativeResize="0"/>
              <p:nvPr/>
            </p:nvPicPr>
            <p:blipFill>
              <a:blip r:embed="rId3">
                <a:alphaModFix/>
              </a:blip>
              <a:stretch>
                <a:fillRect/>
              </a:stretch>
            </p:blipFill>
            <p:spPr>
              <a:xfrm flipH="1">
                <a:off x="-288544" y="3403749"/>
                <a:ext cx="2225531" cy="1201124"/>
              </a:xfrm>
              <a:prstGeom prst="rect">
                <a:avLst/>
              </a:prstGeom>
              <a:noFill/>
              <a:ln>
                <a:noFill/>
              </a:ln>
            </p:spPr>
          </p:pic>
          <p:pic>
            <p:nvPicPr>
              <p:cNvPr id="95" name="Google Shape;95;p9"/>
              <p:cNvPicPr preferRelativeResize="0"/>
              <p:nvPr/>
            </p:nvPicPr>
            <p:blipFill>
              <a:blip r:embed="rId4">
                <a:alphaModFix/>
              </a:blip>
              <a:stretch>
                <a:fillRect/>
              </a:stretch>
            </p:blipFill>
            <p:spPr>
              <a:xfrm>
                <a:off x="2172187" y="-1291200"/>
                <a:ext cx="4546625" cy="2734975"/>
              </a:xfrm>
              <a:prstGeom prst="rect">
                <a:avLst/>
              </a:prstGeom>
              <a:noFill/>
              <a:ln>
                <a:noFill/>
              </a:ln>
            </p:spPr>
          </p:pic>
        </p:grpSp>
        <p:grpSp>
          <p:nvGrpSpPr>
            <p:cNvPr id="96" name="Google Shape;96;p9"/>
            <p:cNvGrpSpPr/>
            <p:nvPr/>
          </p:nvGrpSpPr>
          <p:grpSpPr>
            <a:xfrm flipH="1">
              <a:off x="-338286" y="3913656"/>
              <a:ext cx="9306690" cy="1395494"/>
              <a:chOff x="220375" y="3913656"/>
              <a:chExt cx="9306690" cy="1395494"/>
            </a:xfrm>
          </p:grpSpPr>
          <p:pic>
            <p:nvPicPr>
              <p:cNvPr id="97" name="Google Shape;97;p9"/>
              <p:cNvPicPr preferRelativeResize="0"/>
              <p:nvPr/>
            </p:nvPicPr>
            <p:blipFill>
              <a:blip r:embed="rId5">
                <a:alphaModFix/>
              </a:blip>
              <a:stretch>
                <a:fillRect/>
              </a:stretch>
            </p:blipFill>
            <p:spPr>
              <a:xfrm>
                <a:off x="7228091" y="3913656"/>
                <a:ext cx="2298975" cy="1382928"/>
              </a:xfrm>
              <a:prstGeom prst="rect">
                <a:avLst/>
              </a:prstGeom>
              <a:noFill/>
              <a:ln>
                <a:noFill/>
              </a:ln>
            </p:spPr>
          </p:pic>
          <p:pic>
            <p:nvPicPr>
              <p:cNvPr id="98" name="Google Shape;98;p9"/>
              <p:cNvPicPr preferRelativeResize="0"/>
              <p:nvPr/>
            </p:nvPicPr>
            <p:blipFill>
              <a:blip r:embed="rId6">
                <a:alphaModFix/>
              </a:blip>
              <a:stretch>
                <a:fillRect/>
              </a:stretch>
            </p:blipFill>
            <p:spPr>
              <a:xfrm rot="10800000">
                <a:off x="220375" y="4379900"/>
                <a:ext cx="1544775" cy="929250"/>
              </a:xfrm>
              <a:prstGeom prst="rect">
                <a:avLst/>
              </a:prstGeom>
              <a:noFill/>
              <a:ln>
                <a:noFill/>
              </a:ln>
            </p:spPr>
          </p:pic>
        </p:grpSp>
        <p:grpSp>
          <p:nvGrpSpPr>
            <p:cNvPr id="99" name="Google Shape;99;p9"/>
            <p:cNvGrpSpPr/>
            <p:nvPr/>
          </p:nvGrpSpPr>
          <p:grpSpPr>
            <a:xfrm flipH="1">
              <a:off x="-704722" y="-305839"/>
              <a:ext cx="10979224" cy="3834413"/>
              <a:chOff x="-1085722" y="-305839"/>
              <a:chExt cx="10979224" cy="3834413"/>
            </a:xfrm>
          </p:grpSpPr>
          <p:pic>
            <p:nvPicPr>
              <p:cNvPr id="100" name="Google Shape;100;p9"/>
              <p:cNvPicPr preferRelativeResize="0"/>
              <p:nvPr/>
            </p:nvPicPr>
            <p:blipFill>
              <a:blip r:embed="rId7">
                <a:alphaModFix/>
              </a:blip>
              <a:stretch>
                <a:fillRect/>
              </a:stretch>
            </p:blipFill>
            <p:spPr>
              <a:xfrm rot="-5400000">
                <a:off x="-773534" y="-618026"/>
                <a:ext cx="1943350" cy="2567726"/>
              </a:xfrm>
              <a:prstGeom prst="rect">
                <a:avLst/>
              </a:prstGeom>
              <a:noFill/>
              <a:ln>
                <a:noFill/>
              </a:ln>
            </p:spPr>
          </p:pic>
          <p:pic>
            <p:nvPicPr>
              <p:cNvPr id="101" name="Google Shape;101;p9"/>
              <p:cNvPicPr preferRelativeResize="0"/>
              <p:nvPr/>
            </p:nvPicPr>
            <p:blipFill>
              <a:blip r:embed="rId7">
                <a:alphaModFix/>
              </a:blip>
              <a:stretch>
                <a:fillRect/>
              </a:stretch>
            </p:blipFill>
            <p:spPr>
              <a:xfrm>
                <a:off x="8690026" y="1938450"/>
                <a:ext cx="1203476" cy="1590125"/>
              </a:xfrm>
              <a:prstGeom prst="rect">
                <a:avLst/>
              </a:prstGeom>
              <a:noFill/>
              <a:ln>
                <a:noFill/>
              </a:ln>
            </p:spPr>
          </p:pic>
        </p:grpSp>
      </p:grpSp>
      <p:sp>
        <p:nvSpPr>
          <p:cNvPr id="102" name="Google Shape;102;p9"/>
          <p:cNvSpPr txBox="1"/>
          <p:nvPr>
            <p:ph type="title"/>
          </p:nvPr>
        </p:nvSpPr>
        <p:spPr>
          <a:xfrm>
            <a:off x="2241425" y="1716513"/>
            <a:ext cx="46611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 name="Google Shape;103;p9"/>
          <p:cNvSpPr txBox="1"/>
          <p:nvPr>
            <p:ph idx="1" type="subTitle"/>
          </p:nvPr>
        </p:nvSpPr>
        <p:spPr>
          <a:xfrm>
            <a:off x="2241475" y="2592013"/>
            <a:ext cx="4661100" cy="105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04" name="Google Shape;104;p9"/>
          <p:cNvGrpSpPr/>
          <p:nvPr/>
        </p:nvGrpSpPr>
        <p:grpSpPr>
          <a:xfrm flipH="1">
            <a:off x="-462046" y="534990"/>
            <a:ext cx="2883538" cy="4293923"/>
            <a:chOff x="6767288" y="534990"/>
            <a:chExt cx="2883538" cy="4293923"/>
          </a:xfrm>
        </p:grpSpPr>
        <p:pic>
          <p:nvPicPr>
            <p:cNvPr id="105" name="Google Shape;105;p9"/>
            <p:cNvPicPr preferRelativeResize="0"/>
            <p:nvPr/>
          </p:nvPicPr>
          <p:blipFill rotWithShape="1">
            <a:blip r:embed="rId8">
              <a:alphaModFix/>
            </a:blip>
            <a:srcRect b="2271" l="0" r="0" t="2281"/>
            <a:stretch/>
          </p:blipFill>
          <p:spPr>
            <a:xfrm>
              <a:off x="6767288" y="4381312"/>
              <a:ext cx="448778" cy="447601"/>
            </a:xfrm>
            <a:prstGeom prst="rect">
              <a:avLst/>
            </a:prstGeom>
            <a:noFill/>
            <a:ln>
              <a:noFill/>
            </a:ln>
          </p:spPr>
        </p:pic>
        <p:pic>
          <p:nvPicPr>
            <p:cNvPr id="106" name="Google Shape;106;p9"/>
            <p:cNvPicPr preferRelativeResize="0"/>
            <p:nvPr/>
          </p:nvPicPr>
          <p:blipFill rotWithShape="1">
            <a:blip r:embed="rId9">
              <a:alphaModFix/>
            </a:blip>
            <a:srcRect b="1765" l="0" r="0" t="1774"/>
            <a:stretch/>
          </p:blipFill>
          <p:spPr>
            <a:xfrm>
              <a:off x="8645049" y="534990"/>
              <a:ext cx="1005777" cy="10032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 name="Shape 107"/>
        <p:cNvGrpSpPr/>
        <p:nvPr/>
      </p:nvGrpSpPr>
      <p:grpSpPr>
        <a:xfrm>
          <a:off x="0" y="0"/>
          <a:ext cx="0" cy="0"/>
          <a:chOff x="0" y="0"/>
          <a:chExt cx="0" cy="0"/>
        </a:xfrm>
      </p:grpSpPr>
      <p:sp>
        <p:nvSpPr>
          <p:cNvPr id="108" name="Google Shape;108;p10"/>
          <p:cNvSpPr/>
          <p:nvPr>
            <p:ph idx="2" type="pic"/>
          </p:nvPr>
        </p:nvSpPr>
        <p:spPr>
          <a:xfrm>
            <a:off x="-47700" y="-85800"/>
            <a:ext cx="9239400" cy="5315100"/>
          </a:xfrm>
          <a:prstGeom prst="rect">
            <a:avLst/>
          </a:prstGeom>
          <a:noFill/>
          <a:ln>
            <a:noFill/>
          </a:ln>
        </p:spPr>
      </p:sp>
      <p:sp>
        <p:nvSpPr>
          <p:cNvPr id="109" name="Google Shape;109;p10"/>
          <p:cNvSpPr txBox="1"/>
          <p:nvPr>
            <p:ph type="title"/>
          </p:nvPr>
        </p:nvSpPr>
        <p:spPr>
          <a:xfrm>
            <a:off x="715100" y="4038275"/>
            <a:ext cx="7713600" cy="5703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nter Tight"/>
              <a:buNone/>
              <a:defRPr b="1" sz="3000">
                <a:solidFill>
                  <a:schemeClr val="dk1"/>
                </a:solidFill>
                <a:latin typeface="Inter Tight"/>
                <a:ea typeface="Inter Tight"/>
                <a:cs typeface="Inter Tight"/>
                <a:sym typeface="Inter Tight"/>
              </a:defRPr>
            </a:lvl1pPr>
            <a:lvl2pPr lvl="1" rtl="0">
              <a:spcBef>
                <a:spcPts val="0"/>
              </a:spcBef>
              <a:spcAft>
                <a:spcPts val="0"/>
              </a:spcAft>
              <a:buClr>
                <a:schemeClr val="dk1"/>
              </a:buClr>
              <a:buSzPts val="3000"/>
              <a:buFont typeface="Inter Tight"/>
              <a:buNone/>
              <a:defRPr b="1" sz="3000">
                <a:solidFill>
                  <a:schemeClr val="dk1"/>
                </a:solidFill>
                <a:latin typeface="Inter Tight"/>
                <a:ea typeface="Inter Tight"/>
                <a:cs typeface="Inter Tight"/>
                <a:sym typeface="Inter Tight"/>
              </a:defRPr>
            </a:lvl2pPr>
            <a:lvl3pPr lvl="2" rtl="0">
              <a:spcBef>
                <a:spcPts val="0"/>
              </a:spcBef>
              <a:spcAft>
                <a:spcPts val="0"/>
              </a:spcAft>
              <a:buClr>
                <a:schemeClr val="dk1"/>
              </a:buClr>
              <a:buSzPts val="3000"/>
              <a:buFont typeface="Inter Tight"/>
              <a:buNone/>
              <a:defRPr b="1" sz="3000">
                <a:solidFill>
                  <a:schemeClr val="dk1"/>
                </a:solidFill>
                <a:latin typeface="Inter Tight"/>
                <a:ea typeface="Inter Tight"/>
                <a:cs typeface="Inter Tight"/>
                <a:sym typeface="Inter Tight"/>
              </a:defRPr>
            </a:lvl3pPr>
            <a:lvl4pPr lvl="3" rtl="0">
              <a:spcBef>
                <a:spcPts val="0"/>
              </a:spcBef>
              <a:spcAft>
                <a:spcPts val="0"/>
              </a:spcAft>
              <a:buClr>
                <a:schemeClr val="dk1"/>
              </a:buClr>
              <a:buSzPts val="3000"/>
              <a:buFont typeface="Inter Tight"/>
              <a:buNone/>
              <a:defRPr b="1" sz="3000">
                <a:solidFill>
                  <a:schemeClr val="dk1"/>
                </a:solidFill>
                <a:latin typeface="Inter Tight"/>
                <a:ea typeface="Inter Tight"/>
                <a:cs typeface="Inter Tight"/>
                <a:sym typeface="Inter Tight"/>
              </a:defRPr>
            </a:lvl4pPr>
            <a:lvl5pPr lvl="4" rtl="0">
              <a:spcBef>
                <a:spcPts val="0"/>
              </a:spcBef>
              <a:spcAft>
                <a:spcPts val="0"/>
              </a:spcAft>
              <a:buClr>
                <a:schemeClr val="dk1"/>
              </a:buClr>
              <a:buSzPts val="3000"/>
              <a:buFont typeface="Inter Tight"/>
              <a:buNone/>
              <a:defRPr b="1" sz="3000">
                <a:solidFill>
                  <a:schemeClr val="dk1"/>
                </a:solidFill>
                <a:latin typeface="Inter Tight"/>
                <a:ea typeface="Inter Tight"/>
                <a:cs typeface="Inter Tight"/>
                <a:sym typeface="Inter Tight"/>
              </a:defRPr>
            </a:lvl5pPr>
            <a:lvl6pPr lvl="5" rtl="0">
              <a:spcBef>
                <a:spcPts val="0"/>
              </a:spcBef>
              <a:spcAft>
                <a:spcPts val="0"/>
              </a:spcAft>
              <a:buClr>
                <a:schemeClr val="dk1"/>
              </a:buClr>
              <a:buSzPts val="3000"/>
              <a:buFont typeface="Inter Tight"/>
              <a:buNone/>
              <a:defRPr b="1" sz="3000">
                <a:solidFill>
                  <a:schemeClr val="dk1"/>
                </a:solidFill>
                <a:latin typeface="Inter Tight"/>
                <a:ea typeface="Inter Tight"/>
                <a:cs typeface="Inter Tight"/>
                <a:sym typeface="Inter Tight"/>
              </a:defRPr>
            </a:lvl6pPr>
            <a:lvl7pPr lvl="6" rtl="0">
              <a:spcBef>
                <a:spcPts val="0"/>
              </a:spcBef>
              <a:spcAft>
                <a:spcPts val="0"/>
              </a:spcAft>
              <a:buClr>
                <a:schemeClr val="dk1"/>
              </a:buClr>
              <a:buSzPts val="3000"/>
              <a:buFont typeface="Inter Tight"/>
              <a:buNone/>
              <a:defRPr b="1" sz="3000">
                <a:solidFill>
                  <a:schemeClr val="dk1"/>
                </a:solidFill>
                <a:latin typeface="Inter Tight"/>
                <a:ea typeface="Inter Tight"/>
                <a:cs typeface="Inter Tight"/>
                <a:sym typeface="Inter Tight"/>
              </a:defRPr>
            </a:lvl7pPr>
            <a:lvl8pPr lvl="7" rtl="0">
              <a:spcBef>
                <a:spcPts val="0"/>
              </a:spcBef>
              <a:spcAft>
                <a:spcPts val="0"/>
              </a:spcAft>
              <a:buClr>
                <a:schemeClr val="dk1"/>
              </a:buClr>
              <a:buSzPts val="3000"/>
              <a:buFont typeface="Inter Tight"/>
              <a:buNone/>
              <a:defRPr b="1" sz="3000">
                <a:solidFill>
                  <a:schemeClr val="dk1"/>
                </a:solidFill>
                <a:latin typeface="Inter Tight"/>
                <a:ea typeface="Inter Tight"/>
                <a:cs typeface="Inter Tight"/>
                <a:sym typeface="Inter Tight"/>
              </a:defRPr>
            </a:lvl8pPr>
            <a:lvl9pPr lvl="8" rtl="0">
              <a:spcBef>
                <a:spcPts val="0"/>
              </a:spcBef>
              <a:spcAft>
                <a:spcPts val="0"/>
              </a:spcAft>
              <a:buClr>
                <a:schemeClr val="dk1"/>
              </a:buClr>
              <a:buSzPts val="3000"/>
              <a:buFont typeface="Inter Tight"/>
              <a:buNone/>
              <a:defRPr b="1" sz="3000">
                <a:solidFill>
                  <a:schemeClr val="dk1"/>
                </a:solidFill>
                <a:latin typeface="Inter Tight"/>
                <a:ea typeface="Inter Tight"/>
                <a:cs typeface="Inter Tight"/>
                <a:sym typeface="Inter Tight"/>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34.png"/><Relationship Id="rId8" Type="http://schemas.openxmlformats.org/officeDocument/2006/relationships/image" Target="../media/image2.png"/><Relationship Id="rId11" Type="http://schemas.openxmlformats.org/officeDocument/2006/relationships/image" Target="../media/image39.png"/><Relationship Id="rId10" Type="http://schemas.openxmlformats.org/officeDocument/2006/relationships/image" Target="../media/image8.png"/><Relationship Id="rId12"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33.png"/><Relationship Id="rId7" Type="http://schemas.openxmlformats.org/officeDocument/2006/relationships/image" Target="../media/image31.png"/><Relationship Id="rId8"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34.png"/><Relationship Id="rId8" Type="http://schemas.openxmlformats.org/officeDocument/2006/relationships/image" Target="../media/image2.png"/><Relationship Id="rId11" Type="http://schemas.openxmlformats.org/officeDocument/2006/relationships/image" Target="../media/image39.png"/><Relationship Id="rId10" Type="http://schemas.openxmlformats.org/officeDocument/2006/relationships/image" Target="../media/image8.png"/><Relationship Id="rId1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27"/>
          <p:cNvGrpSpPr/>
          <p:nvPr/>
        </p:nvGrpSpPr>
        <p:grpSpPr>
          <a:xfrm>
            <a:off x="4864400" y="-529200"/>
            <a:ext cx="5291299" cy="6168213"/>
            <a:chOff x="4864400" y="-529200"/>
            <a:chExt cx="5291299" cy="6168213"/>
          </a:xfrm>
        </p:grpSpPr>
        <p:grpSp>
          <p:nvGrpSpPr>
            <p:cNvPr id="326" name="Google Shape;326;p27"/>
            <p:cNvGrpSpPr/>
            <p:nvPr/>
          </p:nvGrpSpPr>
          <p:grpSpPr>
            <a:xfrm>
              <a:off x="5609074" y="-529200"/>
              <a:ext cx="4546625" cy="6168213"/>
              <a:chOff x="5609074" y="-529200"/>
              <a:chExt cx="4546625" cy="6168213"/>
            </a:xfrm>
          </p:grpSpPr>
          <p:pic>
            <p:nvPicPr>
              <p:cNvPr id="327" name="Google Shape;327;p27"/>
              <p:cNvPicPr preferRelativeResize="0"/>
              <p:nvPr/>
            </p:nvPicPr>
            <p:blipFill>
              <a:blip r:embed="rId3">
                <a:alphaModFix/>
              </a:blip>
              <a:stretch>
                <a:fillRect/>
              </a:stretch>
            </p:blipFill>
            <p:spPr>
              <a:xfrm>
                <a:off x="5609074" y="-529200"/>
                <a:ext cx="4546625" cy="2734975"/>
              </a:xfrm>
              <a:prstGeom prst="rect">
                <a:avLst/>
              </a:prstGeom>
              <a:noFill/>
              <a:ln>
                <a:noFill/>
              </a:ln>
            </p:spPr>
          </p:pic>
          <p:pic>
            <p:nvPicPr>
              <p:cNvPr id="328" name="Google Shape;328;p27"/>
              <p:cNvPicPr preferRelativeResize="0"/>
              <p:nvPr/>
            </p:nvPicPr>
            <p:blipFill>
              <a:blip r:embed="rId4">
                <a:alphaModFix/>
              </a:blip>
              <a:stretch>
                <a:fillRect/>
              </a:stretch>
            </p:blipFill>
            <p:spPr>
              <a:xfrm rot="5400000">
                <a:off x="5893631" y="1674100"/>
                <a:ext cx="4951375" cy="2978450"/>
              </a:xfrm>
              <a:prstGeom prst="rect">
                <a:avLst/>
              </a:prstGeom>
              <a:noFill/>
              <a:ln>
                <a:noFill/>
              </a:ln>
            </p:spPr>
          </p:pic>
          <p:pic>
            <p:nvPicPr>
              <p:cNvPr id="329" name="Google Shape;329;p27"/>
              <p:cNvPicPr preferRelativeResize="0"/>
              <p:nvPr/>
            </p:nvPicPr>
            <p:blipFill rotWithShape="1">
              <a:blip r:embed="rId5">
                <a:alphaModFix/>
              </a:blip>
              <a:srcRect b="0" l="0" r="47753" t="0"/>
              <a:stretch/>
            </p:blipFill>
            <p:spPr>
              <a:xfrm>
                <a:off x="8613298" y="2770475"/>
                <a:ext cx="1201126" cy="1382925"/>
              </a:xfrm>
              <a:prstGeom prst="rect">
                <a:avLst/>
              </a:prstGeom>
              <a:noFill/>
              <a:ln>
                <a:noFill/>
              </a:ln>
            </p:spPr>
          </p:pic>
          <p:pic>
            <p:nvPicPr>
              <p:cNvPr id="330" name="Google Shape;330;p27"/>
              <p:cNvPicPr preferRelativeResize="0"/>
              <p:nvPr/>
            </p:nvPicPr>
            <p:blipFill rotWithShape="1">
              <a:blip r:embed="rId6">
                <a:alphaModFix/>
              </a:blip>
              <a:srcRect b="0" l="0" r="37126" t="0"/>
              <a:stretch/>
            </p:blipFill>
            <p:spPr>
              <a:xfrm rot="5400000">
                <a:off x="7137862" y="3523237"/>
                <a:ext cx="1093950" cy="2298975"/>
              </a:xfrm>
              <a:prstGeom prst="rect">
                <a:avLst/>
              </a:prstGeom>
              <a:noFill/>
              <a:ln>
                <a:noFill/>
              </a:ln>
            </p:spPr>
          </p:pic>
        </p:grpSp>
        <p:pic>
          <p:nvPicPr>
            <p:cNvPr id="331" name="Google Shape;331;p27"/>
            <p:cNvPicPr preferRelativeResize="0"/>
            <p:nvPr/>
          </p:nvPicPr>
          <p:blipFill>
            <a:blip r:embed="rId7">
              <a:alphaModFix/>
            </a:blip>
            <a:stretch>
              <a:fillRect/>
            </a:stretch>
          </p:blipFill>
          <p:spPr>
            <a:xfrm>
              <a:off x="4864400" y="3986923"/>
              <a:ext cx="2306595" cy="1244874"/>
            </a:xfrm>
            <a:prstGeom prst="rect">
              <a:avLst/>
            </a:prstGeom>
            <a:noFill/>
            <a:ln>
              <a:noFill/>
            </a:ln>
          </p:spPr>
        </p:pic>
      </p:grpSp>
      <p:sp>
        <p:nvSpPr>
          <p:cNvPr id="332" name="Google Shape;332;p27"/>
          <p:cNvSpPr txBox="1"/>
          <p:nvPr>
            <p:ph type="ctrTitle"/>
          </p:nvPr>
        </p:nvSpPr>
        <p:spPr>
          <a:xfrm>
            <a:off x="715200" y="1230100"/>
            <a:ext cx="5021400" cy="203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FLEX</a:t>
            </a:r>
            <a:endParaRPr/>
          </a:p>
        </p:txBody>
      </p:sp>
      <p:sp>
        <p:nvSpPr>
          <p:cNvPr id="333" name="Google Shape;333;p27"/>
          <p:cNvSpPr txBox="1"/>
          <p:nvPr>
            <p:ph idx="1" type="subTitle"/>
          </p:nvPr>
        </p:nvSpPr>
        <p:spPr>
          <a:xfrm>
            <a:off x="715100" y="3312825"/>
            <a:ext cx="20919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own Food &amp; Workout assistant</a:t>
            </a:r>
            <a:endParaRPr/>
          </a:p>
        </p:txBody>
      </p:sp>
      <p:grpSp>
        <p:nvGrpSpPr>
          <p:cNvPr id="334" name="Google Shape;334;p27"/>
          <p:cNvGrpSpPr/>
          <p:nvPr/>
        </p:nvGrpSpPr>
        <p:grpSpPr>
          <a:xfrm>
            <a:off x="5589974" y="92672"/>
            <a:ext cx="3787488" cy="1754865"/>
            <a:chOff x="5589974" y="92672"/>
            <a:chExt cx="3787488" cy="1754865"/>
          </a:xfrm>
        </p:grpSpPr>
        <p:pic>
          <p:nvPicPr>
            <p:cNvPr id="335" name="Google Shape;335;p27"/>
            <p:cNvPicPr preferRelativeResize="0"/>
            <p:nvPr/>
          </p:nvPicPr>
          <p:blipFill rotWithShape="1">
            <a:blip r:embed="rId8">
              <a:alphaModFix/>
            </a:blip>
            <a:srcRect b="2271" l="0" r="0" t="2281"/>
            <a:stretch/>
          </p:blipFill>
          <p:spPr>
            <a:xfrm>
              <a:off x="8701577" y="1173437"/>
              <a:ext cx="675885" cy="674099"/>
            </a:xfrm>
            <a:prstGeom prst="rect">
              <a:avLst/>
            </a:prstGeom>
            <a:noFill/>
            <a:ln>
              <a:noFill/>
            </a:ln>
          </p:spPr>
        </p:pic>
        <p:pic>
          <p:nvPicPr>
            <p:cNvPr id="336" name="Google Shape;336;p27"/>
            <p:cNvPicPr preferRelativeResize="0"/>
            <p:nvPr/>
          </p:nvPicPr>
          <p:blipFill rotWithShape="1">
            <a:blip r:embed="rId9">
              <a:alphaModFix/>
            </a:blip>
            <a:srcRect b="0" l="0" r="0" t="0"/>
            <a:stretch/>
          </p:blipFill>
          <p:spPr>
            <a:xfrm>
              <a:off x="5589974" y="92672"/>
              <a:ext cx="855475" cy="884643"/>
            </a:xfrm>
            <a:prstGeom prst="rect">
              <a:avLst/>
            </a:prstGeom>
            <a:noFill/>
            <a:ln>
              <a:noFill/>
            </a:ln>
          </p:spPr>
        </p:pic>
      </p:grpSp>
      <p:grpSp>
        <p:nvGrpSpPr>
          <p:cNvPr id="337" name="Google Shape;337;p27"/>
          <p:cNvGrpSpPr/>
          <p:nvPr/>
        </p:nvGrpSpPr>
        <p:grpSpPr>
          <a:xfrm>
            <a:off x="6393163" y="4"/>
            <a:ext cx="2978449" cy="3986092"/>
            <a:chOff x="6393163" y="4"/>
            <a:chExt cx="2978449" cy="3986092"/>
          </a:xfrm>
        </p:grpSpPr>
        <p:pic>
          <p:nvPicPr>
            <p:cNvPr id="338" name="Google Shape;338;p27"/>
            <p:cNvPicPr preferRelativeResize="0"/>
            <p:nvPr/>
          </p:nvPicPr>
          <p:blipFill>
            <a:blip r:embed="rId10">
              <a:alphaModFix/>
            </a:blip>
            <a:stretch>
              <a:fillRect/>
            </a:stretch>
          </p:blipFill>
          <p:spPr>
            <a:xfrm>
              <a:off x="6393163" y="4"/>
              <a:ext cx="2978449" cy="2174296"/>
            </a:xfrm>
            <a:prstGeom prst="rect">
              <a:avLst/>
            </a:prstGeom>
            <a:noFill/>
            <a:ln>
              <a:noFill/>
            </a:ln>
          </p:spPr>
        </p:pic>
        <p:pic>
          <p:nvPicPr>
            <p:cNvPr id="339" name="Google Shape;339;p27"/>
            <p:cNvPicPr preferRelativeResize="0"/>
            <p:nvPr/>
          </p:nvPicPr>
          <p:blipFill>
            <a:blip r:embed="rId11">
              <a:alphaModFix/>
            </a:blip>
            <a:stretch>
              <a:fillRect/>
            </a:stretch>
          </p:blipFill>
          <p:spPr>
            <a:xfrm>
              <a:off x="6459151" y="2846674"/>
              <a:ext cx="1560800" cy="1139422"/>
            </a:xfrm>
            <a:prstGeom prst="rect">
              <a:avLst/>
            </a:prstGeom>
            <a:noFill/>
            <a:ln>
              <a:noFill/>
            </a:ln>
          </p:spPr>
        </p:pic>
      </p:grpSp>
      <p:pic>
        <p:nvPicPr>
          <p:cNvPr id="340" name="Google Shape;340;p27"/>
          <p:cNvPicPr preferRelativeResize="0"/>
          <p:nvPr/>
        </p:nvPicPr>
        <p:blipFill>
          <a:blip r:embed="rId12">
            <a:alphaModFix/>
          </a:blip>
          <a:stretch>
            <a:fillRect/>
          </a:stretch>
        </p:blipFill>
        <p:spPr>
          <a:xfrm>
            <a:off x="2164500" y="0"/>
            <a:ext cx="685799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Background</a:t>
            </a:r>
            <a:endParaRPr/>
          </a:p>
        </p:txBody>
      </p:sp>
      <p:sp>
        <p:nvSpPr>
          <p:cNvPr id="412" name="Google Shape;412;p36"/>
          <p:cNvSpPr txBox="1"/>
          <p:nvPr>
            <p:ph idx="9" type="subTitle"/>
          </p:nvPr>
        </p:nvSpPr>
        <p:spPr>
          <a:xfrm>
            <a:off x="720000" y="1192250"/>
            <a:ext cx="6819900" cy="4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 3. Dimension Reduction</a:t>
            </a:r>
            <a:endParaRPr sz="1600"/>
          </a:p>
        </p:txBody>
      </p:sp>
      <p:pic>
        <p:nvPicPr>
          <p:cNvPr id="413" name="Google Shape;413;p36"/>
          <p:cNvPicPr preferRelativeResize="0"/>
          <p:nvPr/>
        </p:nvPicPr>
        <p:blipFill>
          <a:blip r:embed="rId3">
            <a:alphaModFix/>
          </a:blip>
          <a:stretch>
            <a:fillRect/>
          </a:stretch>
        </p:blipFill>
        <p:spPr>
          <a:xfrm>
            <a:off x="720000" y="1609250"/>
            <a:ext cx="3829900" cy="3229450"/>
          </a:xfrm>
          <a:prstGeom prst="rect">
            <a:avLst/>
          </a:prstGeom>
          <a:noFill/>
          <a:ln>
            <a:noFill/>
          </a:ln>
        </p:spPr>
      </p:pic>
      <p:sp>
        <p:nvSpPr>
          <p:cNvPr id="414" name="Google Shape;414;p36"/>
          <p:cNvSpPr txBox="1"/>
          <p:nvPr/>
        </p:nvSpPr>
        <p:spPr>
          <a:xfrm>
            <a:off x="4884050" y="1609475"/>
            <a:ext cx="2820000" cy="24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Transformation of data from a high-dimensional space to a low-dimensional space.</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Low-dimensional representation retains some meaningful properties of the original data.</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We use nonlinear one in our project because the columns of food data have nonlinear relation.</a:t>
            </a:r>
            <a:endParaRPr sz="1200">
              <a:solidFill>
                <a:schemeClr val="dk1"/>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Background</a:t>
            </a:r>
            <a:endParaRPr/>
          </a:p>
        </p:txBody>
      </p:sp>
      <p:sp>
        <p:nvSpPr>
          <p:cNvPr id="420" name="Google Shape;420;p37"/>
          <p:cNvSpPr txBox="1"/>
          <p:nvPr>
            <p:ph idx="9" type="subTitle"/>
          </p:nvPr>
        </p:nvSpPr>
        <p:spPr>
          <a:xfrm>
            <a:off x="720000" y="1192250"/>
            <a:ext cx="6819900" cy="4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 4. AutoEncoder</a:t>
            </a:r>
            <a:endParaRPr sz="1600"/>
          </a:p>
        </p:txBody>
      </p:sp>
      <p:pic>
        <p:nvPicPr>
          <p:cNvPr id="421" name="Google Shape;421;p37"/>
          <p:cNvPicPr preferRelativeResize="0"/>
          <p:nvPr/>
        </p:nvPicPr>
        <p:blipFill>
          <a:blip r:embed="rId3">
            <a:alphaModFix/>
          </a:blip>
          <a:stretch>
            <a:fillRect/>
          </a:stretch>
        </p:blipFill>
        <p:spPr>
          <a:xfrm>
            <a:off x="720000" y="1609250"/>
            <a:ext cx="4336049" cy="2971225"/>
          </a:xfrm>
          <a:prstGeom prst="rect">
            <a:avLst/>
          </a:prstGeom>
          <a:noFill/>
          <a:ln>
            <a:noFill/>
          </a:ln>
        </p:spPr>
      </p:pic>
      <p:sp>
        <p:nvSpPr>
          <p:cNvPr id="422" name="Google Shape;422;p37"/>
          <p:cNvSpPr txBox="1"/>
          <p:nvPr/>
        </p:nvSpPr>
        <p:spPr>
          <a:xfrm>
            <a:off x="5394800" y="1631050"/>
            <a:ext cx="2963700" cy="28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AI model for nonlinear dimension reduction</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Encoder: Reduce dimension of input data and extract latent vector.</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Decoder: Restore the compressed data into original dimension.</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We use AutoEncoder for:</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 reducing dimension of food data</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 predicting new user’s preference about foods.</a:t>
            </a:r>
            <a:endParaRPr sz="1200">
              <a:solidFill>
                <a:schemeClr val="dk1"/>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8"/>
          <p:cNvSpPr txBox="1"/>
          <p:nvPr>
            <p:ph idx="2" type="title"/>
          </p:nvPr>
        </p:nvSpPr>
        <p:spPr>
          <a:xfrm>
            <a:off x="40650" y="1144225"/>
            <a:ext cx="90339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28" name="Google Shape;428;p38"/>
          <p:cNvSpPr txBox="1"/>
          <p:nvPr>
            <p:ph idx="1" type="subTitle"/>
          </p:nvPr>
        </p:nvSpPr>
        <p:spPr>
          <a:xfrm>
            <a:off x="0" y="1873725"/>
            <a:ext cx="9074400" cy="110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Challenge &amp; Solution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Challenge 1</a:t>
            </a:r>
            <a:endParaRPr/>
          </a:p>
        </p:txBody>
      </p:sp>
      <p:sp>
        <p:nvSpPr>
          <p:cNvPr id="434" name="Google Shape;434;p39"/>
          <p:cNvSpPr txBox="1"/>
          <p:nvPr>
            <p:ph idx="9" type="subTitle"/>
          </p:nvPr>
        </p:nvSpPr>
        <p:spPr>
          <a:xfrm>
            <a:off x="720000" y="1356150"/>
            <a:ext cx="6819900" cy="14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600"/>
              <a:t>When calculating the nutritional content of food, quantity becomes the most important factor. </a:t>
            </a:r>
            <a:endParaRPr b="0" sz="1600"/>
          </a:p>
          <a:p>
            <a:pPr indent="0" lvl="0" marL="0" rtl="0" algn="l">
              <a:spcBef>
                <a:spcPts val="0"/>
              </a:spcBef>
              <a:spcAft>
                <a:spcPts val="0"/>
              </a:spcAft>
              <a:buNone/>
            </a:pPr>
            <a:r>
              <a:rPr b="0" lang="en" sz="1600"/>
              <a:t>However, arbitrarily setting that quantity or expecting the user to consume the exact amount is unrealistic.</a:t>
            </a:r>
            <a:endParaRPr b="0" sz="1300"/>
          </a:p>
          <a:p>
            <a:pPr indent="0" lvl="0" marL="0" rtl="0" algn="l">
              <a:spcBef>
                <a:spcPts val="0"/>
              </a:spcBef>
              <a:spcAft>
                <a:spcPts val="0"/>
              </a:spcAft>
              <a:buNone/>
            </a:pPr>
            <a:r>
              <a:t/>
            </a:r>
            <a:endParaRPr b="0" sz="2000"/>
          </a:p>
        </p:txBody>
      </p:sp>
      <p:sp>
        <p:nvSpPr>
          <p:cNvPr id="435" name="Google Shape;435;p39"/>
          <p:cNvSpPr txBox="1"/>
          <p:nvPr>
            <p:ph idx="9" type="subTitle"/>
          </p:nvPr>
        </p:nvSpPr>
        <p:spPr>
          <a:xfrm>
            <a:off x="720000" y="2939850"/>
            <a:ext cx="6819900" cy="14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Solution:</a:t>
            </a:r>
            <a:r>
              <a:rPr b="0" lang="en" sz="1600">
                <a:solidFill>
                  <a:srgbClr val="000000"/>
                </a:solidFill>
                <a:latin typeface="Arial"/>
                <a:ea typeface="Arial"/>
                <a:cs typeface="Arial"/>
                <a:sym typeface="Arial"/>
              </a:rPr>
              <a:t> We have decided to exclude food components from the recommendation model. Instead, we will utilize a variety of features to improve the recommendation performance.</a:t>
            </a:r>
            <a:endParaRPr b="0"/>
          </a:p>
          <a:p>
            <a:pPr indent="0" lvl="0" marL="0" rtl="0" algn="l">
              <a:spcBef>
                <a:spcPts val="0"/>
              </a:spcBef>
              <a:spcAft>
                <a:spcPts val="0"/>
              </a:spcAft>
              <a:buNone/>
            </a:pPr>
            <a:r>
              <a:t/>
            </a:r>
            <a:endParaRPr b="0" sz="2000"/>
          </a:p>
        </p:txBody>
      </p:sp>
      <p:sp>
        <p:nvSpPr>
          <p:cNvPr id="436" name="Google Shape;436;p39"/>
          <p:cNvSpPr/>
          <p:nvPr/>
        </p:nvSpPr>
        <p:spPr>
          <a:xfrm>
            <a:off x="3700575" y="2660100"/>
            <a:ext cx="471300" cy="412200"/>
          </a:xfrm>
          <a:prstGeom prst="downArrow">
            <a:avLst>
              <a:gd fmla="val 50000" name="adj1"/>
              <a:gd fmla="val 50000" name="adj2"/>
            </a:avLst>
          </a:prstGeom>
          <a:solidFill>
            <a:srgbClr val="FE69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Challenge 2</a:t>
            </a:r>
            <a:endParaRPr/>
          </a:p>
        </p:txBody>
      </p:sp>
      <p:sp>
        <p:nvSpPr>
          <p:cNvPr id="442" name="Google Shape;442;p40"/>
          <p:cNvSpPr txBox="1"/>
          <p:nvPr>
            <p:ph idx="9" type="subTitle"/>
          </p:nvPr>
        </p:nvSpPr>
        <p:spPr>
          <a:xfrm>
            <a:off x="720000" y="1356150"/>
            <a:ext cx="6819900" cy="14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600"/>
              <a:t>If nutritional components are not applied in the food recommendations, it becomes impossible to recommend both food and exercise together. This is because exercise recommendations are calculated based on the nutrients that need to be consumed.</a:t>
            </a:r>
            <a:endParaRPr b="0" sz="1600"/>
          </a:p>
          <a:p>
            <a:pPr indent="0" lvl="0" marL="0" rtl="0" algn="l">
              <a:spcBef>
                <a:spcPts val="0"/>
              </a:spcBef>
              <a:spcAft>
                <a:spcPts val="0"/>
              </a:spcAft>
              <a:buNone/>
            </a:pPr>
            <a:r>
              <a:t/>
            </a:r>
            <a:endParaRPr b="0" sz="2000"/>
          </a:p>
        </p:txBody>
      </p:sp>
      <p:sp>
        <p:nvSpPr>
          <p:cNvPr id="443" name="Google Shape;443;p40"/>
          <p:cNvSpPr txBox="1"/>
          <p:nvPr>
            <p:ph idx="9" type="subTitle"/>
          </p:nvPr>
        </p:nvSpPr>
        <p:spPr>
          <a:xfrm>
            <a:off x="720000" y="3168450"/>
            <a:ext cx="6819900" cy="14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Solution:</a:t>
            </a:r>
            <a:r>
              <a:rPr b="0" lang="en" sz="1600">
                <a:solidFill>
                  <a:srgbClr val="000000"/>
                </a:solidFill>
                <a:latin typeface="Arial"/>
                <a:ea typeface="Arial"/>
                <a:cs typeface="Arial"/>
                <a:sym typeface="Arial"/>
              </a:rPr>
              <a:t> </a:t>
            </a:r>
            <a:r>
              <a:rPr b="0" lang="en" sz="1600">
                <a:solidFill>
                  <a:srgbClr val="000000"/>
                </a:solidFill>
                <a:latin typeface="Arial"/>
                <a:ea typeface="Arial"/>
                <a:cs typeface="Arial"/>
                <a:sym typeface="Arial"/>
              </a:rPr>
              <a:t>We decided to separate the food recommendation model from the exercise recommendation model. We will develop an algorithm that recommends food based on user preferences and another that suggests workout routines based on the food the user has consumed.</a:t>
            </a:r>
            <a:endParaRPr b="0"/>
          </a:p>
          <a:p>
            <a:pPr indent="0" lvl="0" marL="0" rtl="0" algn="l">
              <a:spcBef>
                <a:spcPts val="0"/>
              </a:spcBef>
              <a:spcAft>
                <a:spcPts val="0"/>
              </a:spcAft>
              <a:buNone/>
            </a:pPr>
            <a:r>
              <a:t/>
            </a:r>
            <a:endParaRPr b="0" sz="2000"/>
          </a:p>
        </p:txBody>
      </p:sp>
      <p:sp>
        <p:nvSpPr>
          <p:cNvPr id="444" name="Google Shape;444;p40"/>
          <p:cNvSpPr/>
          <p:nvPr/>
        </p:nvSpPr>
        <p:spPr>
          <a:xfrm>
            <a:off x="3700575" y="2660100"/>
            <a:ext cx="471300" cy="412200"/>
          </a:xfrm>
          <a:prstGeom prst="downArrow">
            <a:avLst>
              <a:gd fmla="val 50000" name="adj1"/>
              <a:gd fmla="val 50000" name="adj2"/>
            </a:avLst>
          </a:prstGeom>
          <a:solidFill>
            <a:srgbClr val="FE69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1"/>
          <p:cNvSpPr txBox="1"/>
          <p:nvPr>
            <p:ph idx="9" type="subTitle"/>
          </p:nvPr>
        </p:nvSpPr>
        <p:spPr>
          <a:xfrm>
            <a:off x="720000" y="1701250"/>
            <a:ext cx="8075100" cy="165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rgbClr val="000000"/>
                </a:solidFill>
                <a:latin typeface="Arial"/>
                <a:ea typeface="Arial"/>
                <a:cs typeface="Arial"/>
                <a:sym typeface="Arial"/>
              </a:rPr>
              <a:t>Then, what sets this system apart from existing recommendation systems?</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 sz="2200">
                <a:solidFill>
                  <a:srgbClr val="B7B7B7"/>
                </a:solidFill>
                <a:latin typeface="Arial"/>
                <a:ea typeface="Arial"/>
                <a:cs typeface="Arial"/>
                <a:sym typeface="Arial"/>
              </a:rPr>
              <a:t>Why is AI necessary for this project?</a:t>
            </a:r>
            <a:endParaRPr b="0" sz="2400">
              <a:solidFill>
                <a:srgbClr val="B7B7B7"/>
              </a:solidFill>
            </a:endParaRPr>
          </a:p>
          <a:p>
            <a:pPr indent="0" lvl="0" marL="0" rtl="0" algn="l">
              <a:spcBef>
                <a:spcPts val="0"/>
              </a:spcBef>
              <a:spcAft>
                <a:spcPts val="0"/>
              </a:spcAft>
              <a:buNone/>
            </a:pPr>
            <a:r>
              <a:t/>
            </a:r>
            <a:endParaRPr b="0"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Model of Content-Based Filtering and Collaborative Filtering</a:t>
            </a:r>
            <a:endParaRPr/>
          </a:p>
        </p:txBody>
      </p:sp>
      <p:sp>
        <p:nvSpPr>
          <p:cNvPr id="455" name="Google Shape;455;p42"/>
          <p:cNvSpPr txBox="1"/>
          <p:nvPr>
            <p:ph idx="9" type="subTitle"/>
          </p:nvPr>
        </p:nvSpPr>
        <p:spPr>
          <a:xfrm>
            <a:off x="720000" y="1474925"/>
            <a:ext cx="7704000" cy="249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700">
                <a:solidFill>
                  <a:srgbClr val="000000"/>
                </a:solidFill>
                <a:latin typeface="Arial"/>
                <a:ea typeface="Arial"/>
                <a:cs typeface="Arial"/>
                <a:sym typeface="Arial"/>
              </a:rPr>
              <a:t>We will use a method that first measures the similarity between food items to select </a:t>
            </a:r>
            <a:r>
              <a:rPr lang="en" sz="1700">
                <a:solidFill>
                  <a:srgbClr val="000000"/>
                </a:solidFill>
                <a:latin typeface="Arial"/>
                <a:ea typeface="Arial"/>
                <a:cs typeface="Arial"/>
                <a:sym typeface="Arial"/>
              </a:rPr>
              <a:t>n</a:t>
            </a:r>
            <a:r>
              <a:rPr b="0" lang="en" sz="1700">
                <a:solidFill>
                  <a:srgbClr val="000000"/>
                </a:solidFill>
                <a:latin typeface="Arial"/>
                <a:ea typeface="Arial"/>
                <a:cs typeface="Arial"/>
                <a:sym typeface="Arial"/>
              </a:rPr>
              <a:t> foods. Then, by measuring the similarity between users, we will identify the most preferred food among the selected </a:t>
            </a:r>
            <a:r>
              <a:rPr lang="en" sz="1700">
                <a:solidFill>
                  <a:srgbClr val="000000"/>
                </a:solidFill>
                <a:latin typeface="Arial"/>
                <a:ea typeface="Arial"/>
                <a:cs typeface="Arial"/>
                <a:sym typeface="Arial"/>
              </a:rPr>
              <a:t>n</a:t>
            </a:r>
            <a:r>
              <a:rPr b="0" lang="en" sz="1700">
                <a:solidFill>
                  <a:srgbClr val="000000"/>
                </a:solidFill>
                <a:latin typeface="Arial"/>
                <a:ea typeface="Arial"/>
                <a:cs typeface="Arial"/>
                <a:sym typeface="Arial"/>
              </a:rPr>
              <a:t> items. This approach combines content similarity to narrow down food options and user similarity to make the final recommendation based on preferences.</a:t>
            </a:r>
            <a:endParaRPr b="0" sz="2200"/>
          </a:p>
          <a:p>
            <a:pPr indent="0" lvl="0" marL="0" rtl="0" algn="l">
              <a:spcBef>
                <a:spcPts val="0"/>
              </a:spcBef>
              <a:spcAft>
                <a:spcPts val="0"/>
              </a:spcAft>
              <a:buNone/>
            </a:pPr>
            <a:r>
              <a:t/>
            </a:r>
            <a:endParaRPr b="0"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idx="9" type="subTitle"/>
          </p:nvPr>
        </p:nvSpPr>
        <p:spPr>
          <a:xfrm>
            <a:off x="720000" y="1701250"/>
            <a:ext cx="8075100" cy="165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rgbClr val="999999"/>
                </a:solidFill>
                <a:latin typeface="Arial"/>
                <a:ea typeface="Arial"/>
                <a:cs typeface="Arial"/>
                <a:sym typeface="Arial"/>
              </a:rPr>
              <a:t>Then, what sets this system apart from existing recommendation systems?</a:t>
            </a:r>
            <a:endParaRPr sz="2200">
              <a:solidFill>
                <a:srgbClr val="999999"/>
              </a:solidFill>
              <a:latin typeface="Arial"/>
              <a:ea typeface="Arial"/>
              <a:cs typeface="Arial"/>
              <a:sym typeface="Arial"/>
            </a:endParaRPr>
          </a:p>
          <a:p>
            <a:pPr indent="0" lvl="0" marL="0" rtl="0" algn="l">
              <a:spcBef>
                <a:spcPts val="0"/>
              </a:spcBef>
              <a:spcAft>
                <a:spcPts val="0"/>
              </a:spcAft>
              <a:buNone/>
            </a:pPr>
            <a:r>
              <a:rPr lang="en"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 sz="2200">
                <a:latin typeface="Arial"/>
                <a:ea typeface="Arial"/>
                <a:cs typeface="Arial"/>
                <a:sym typeface="Arial"/>
              </a:rPr>
              <a:t>Why is AI necessary for this project?</a:t>
            </a:r>
            <a:endParaRPr b="0" sz="2400"/>
          </a:p>
          <a:p>
            <a:pPr indent="0" lvl="0" marL="0" rtl="0" algn="l">
              <a:spcBef>
                <a:spcPts val="0"/>
              </a:spcBef>
              <a:spcAft>
                <a:spcPts val="0"/>
              </a:spcAft>
              <a:buNone/>
            </a:pPr>
            <a:r>
              <a:t/>
            </a:r>
            <a:endParaRPr b="0"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of personal food preference scores using an autoencoder.</a:t>
            </a:r>
            <a:endParaRPr/>
          </a:p>
        </p:txBody>
      </p:sp>
      <p:sp>
        <p:nvSpPr>
          <p:cNvPr id="466" name="Google Shape;466;p44"/>
          <p:cNvSpPr txBox="1"/>
          <p:nvPr>
            <p:ph idx="9" type="subTitle"/>
          </p:nvPr>
        </p:nvSpPr>
        <p:spPr>
          <a:xfrm>
            <a:off x="720000" y="2069825"/>
            <a:ext cx="7704000" cy="33030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0"/>
              </a:spcAft>
              <a:buNone/>
            </a:pPr>
            <a:r>
              <a:rPr b="0" lang="en" sz="1700">
                <a:solidFill>
                  <a:srgbClr val="000000"/>
                </a:solidFill>
                <a:latin typeface="Arial"/>
                <a:ea typeface="Arial"/>
                <a:cs typeface="Arial"/>
                <a:sym typeface="Arial"/>
              </a:rPr>
              <a:t>AI is essential for this project because deep learning models are being increasingly researched for recommendation systems. We aim to apply these models to collaborative filtering. Instead of using traditional clustering methods to find similar users, we will use an autoencoder designed for reconstruction to predict preference scores for individuals lacking information. </a:t>
            </a:r>
            <a:endParaRPr b="0" sz="17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700">
                <a:solidFill>
                  <a:srgbClr val="000000"/>
                </a:solidFill>
                <a:latin typeface="Arial"/>
                <a:ea typeface="Arial"/>
                <a:cs typeface="Arial"/>
                <a:sym typeface="Arial"/>
              </a:rPr>
              <a:t>This approach allows us to capture the non-linear patterns between the foods that users prefer, which we expect will enhance the accuracy and depth of our recommendations.</a:t>
            </a:r>
            <a:endParaRPr sz="1700">
              <a:solidFill>
                <a:srgbClr val="000000"/>
              </a:solidFill>
              <a:latin typeface="Arial"/>
              <a:ea typeface="Arial"/>
              <a:cs typeface="Arial"/>
              <a:sym typeface="Arial"/>
            </a:endParaRPr>
          </a:p>
          <a:p>
            <a:pPr indent="0" lvl="0" marL="0" rtl="0" algn="l">
              <a:spcBef>
                <a:spcPts val="1200"/>
              </a:spcBef>
              <a:spcAft>
                <a:spcPts val="0"/>
              </a:spcAft>
              <a:buNone/>
            </a:pPr>
            <a:r>
              <a:t/>
            </a:r>
            <a:endParaRPr b="0" sz="1700">
              <a:solidFill>
                <a:srgbClr val="000000"/>
              </a:solidFill>
              <a:latin typeface="Arial"/>
              <a:ea typeface="Arial"/>
              <a:cs typeface="Arial"/>
              <a:sym typeface="Arial"/>
            </a:endParaRPr>
          </a:p>
          <a:p>
            <a:pPr indent="0" lvl="0" marL="0" rtl="0" algn="l">
              <a:spcBef>
                <a:spcPts val="0"/>
              </a:spcBef>
              <a:spcAft>
                <a:spcPts val="0"/>
              </a:spcAft>
              <a:buNone/>
            </a:pPr>
            <a:r>
              <a:t/>
            </a:r>
            <a:endParaRPr b="0"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Dimensionality reduction vector generation derived from contextual understanding using BERT</a:t>
            </a:r>
            <a:endParaRPr sz="2500"/>
          </a:p>
        </p:txBody>
      </p:sp>
      <p:sp>
        <p:nvSpPr>
          <p:cNvPr id="472" name="Google Shape;472;p45"/>
          <p:cNvSpPr txBox="1"/>
          <p:nvPr>
            <p:ph idx="9" type="subTitle"/>
          </p:nvPr>
        </p:nvSpPr>
        <p:spPr>
          <a:xfrm>
            <a:off x="720000" y="1929075"/>
            <a:ext cx="7704000" cy="27237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0"/>
              </a:spcAft>
              <a:buNone/>
            </a:pPr>
            <a:r>
              <a:rPr b="0" lang="en" sz="1700">
                <a:solidFill>
                  <a:srgbClr val="000000"/>
                </a:solidFill>
                <a:latin typeface="Arial"/>
                <a:ea typeface="Arial"/>
                <a:cs typeface="Arial"/>
                <a:sym typeface="Arial"/>
              </a:rPr>
              <a:t>To enable more diverse and detailed user preferences for food, we included not only preference scores but also recipe details, food origin, ingredients, flavor, and allergy information. For example, users can specify preferences like "I want bean sprouts, but they should be stir-fried." </a:t>
            </a:r>
            <a:endParaRPr b="0" sz="17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rPr lang="en" sz="1700">
                <a:solidFill>
                  <a:srgbClr val="000000"/>
                </a:solidFill>
                <a:latin typeface="Arial"/>
                <a:ea typeface="Arial"/>
                <a:cs typeface="Arial"/>
                <a:sym typeface="Arial"/>
              </a:rPr>
              <a:t>This makes AI's understanding of context a critical factor in the project. Additionally, as the number of features increases, so does the dimensionality. Thus, the need for dimensionality reduction using the latent vector from an autoencoder became essential.</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8"/>
          <p:cNvSpPr txBox="1"/>
          <p:nvPr>
            <p:ph idx="8" type="subTitle"/>
          </p:nvPr>
        </p:nvSpPr>
        <p:spPr>
          <a:xfrm>
            <a:off x="3060300" y="2011900"/>
            <a:ext cx="2555100" cy="67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Completed tasks </a:t>
            </a:r>
            <a:endParaRPr/>
          </a:p>
        </p:txBody>
      </p:sp>
      <p:sp>
        <p:nvSpPr>
          <p:cNvPr id="346" name="Google Shape;34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47" name="Google Shape;347;p28"/>
          <p:cNvSpPr txBox="1"/>
          <p:nvPr>
            <p:ph idx="2" type="title"/>
          </p:nvPr>
        </p:nvSpPr>
        <p:spPr>
          <a:xfrm>
            <a:off x="715100" y="1416373"/>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48" name="Google Shape;348;p28"/>
          <p:cNvSpPr txBox="1"/>
          <p:nvPr>
            <p:ph idx="3" type="title"/>
          </p:nvPr>
        </p:nvSpPr>
        <p:spPr>
          <a:xfrm>
            <a:off x="3534500" y="3112427"/>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49" name="Google Shape;349;p28"/>
          <p:cNvSpPr txBox="1"/>
          <p:nvPr>
            <p:ph idx="4" type="title"/>
          </p:nvPr>
        </p:nvSpPr>
        <p:spPr>
          <a:xfrm>
            <a:off x="3528600" y="1416373"/>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50" name="Google Shape;350;p28"/>
          <p:cNvSpPr txBox="1"/>
          <p:nvPr>
            <p:ph idx="6" type="title"/>
          </p:nvPr>
        </p:nvSpPr>
        <p:spPr>
          <a:xfrm>
            <a:off x="715100" y="3112423"/>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51" name="Google Shape;351;p28"/>
          <p:cNvSpPr txBox="1"/>
          <p:nvPr>
            <p:ph idx="1" type="subTitle"/>
          </p:nvPr>
        </p:nvSpPr>
        <p:spPr>
          <a:xfrm>
            <a:off x="715100" y="1988950"/>
            <a:ext cx="2086800" cy="67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Progress</a:t>
            </a:r>
            <a:endParaRPr/>
          </a:p>
        </p:txBody>
      </p:sp>
      <p:sp>
        <p:nvSpPr>
          <p:cNvPr id="352" name="Google Shape;352;p28"/>
          <p:cNvSpPr txBox="1"/>
          <p:nvPr>
            <p:ph idx="8" type="subTitle"/>
          </p:nvPr>
        </p:nvSpPr>
        <p:spPr>
          <a:xfrm>
            <a:off x="5946300" y="2135113"/>
            <a:ext cx="2086800" cy="67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background</a:t>
            </a:r>
            <a:endParaRPr/>
          </a:p>
        </p:txBody>
      </p:sp>
      <p:sp>
        <p:nvSpPr>
          <p:cNvPr id="353" name="Google Shape;353;p28"/>
          <p:cNvSpPr txBox="1"/>
          <p:nvPr>
            <p:ph idx="9" type="subTitle"/>
          </p:nvPr>
        </p:nvSpPr>
        <p:spPr>
          <a:xfrm>
            <a:off x="715100" y="3685000"/>
            <a:ext cx="2555100" cy="67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Challenge </a:t>
            </a:r>
            <a:endParaRPr/>
          </a:p>
          <a:p>
            <a:pPr indent="0" lvl="0" marL="0" rtl="0" algn="l">
              <a:spcBef>
                <a:spcPts val="0"/>
              </a:spcBef>
              <a:spcAft>
                <a:spcPts val="0"/>
              </a:spcAft>
              <a:buNone/>
            </a:pPr>
            <a:r>
              <a:rPr lang="en"/>
              <a:t>&amp; Solution</a:t>
            </a:r>
            <a:endParaRPr/>
          </a:p>
        </p:txBody>
      </p:sp>
      <p:sp>
        <p:nvSpPr>
          <p:cNvPr id="354" name="Google Shape;354;p28"/>
          <p:cNvSpPr txBox="1"/>
          <p:nvPr>
            <p:ph idx="13" type="subTitle"/>
          </p:nvPr>
        </p:nvSpPr>
        <p:spPr>
          <a:xfrm>
            <a:off x="3528600" y="3866100"/>
            <a:ext cx="2086800" cy="67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Mining,</a:t>
            </a:r>
            <a:endParaRPr/>
          </a:p>
          <a:p>
            <a:pPr indent="0" lvl="0" marL="0" rtl="0" algn="l">
              <a:spcBef>
                <a:spcPts val="0"/>
              </a:spcBef>
              <a:spcAft>
                <a:spcPts val="0"/>
              </a:spcAft>
              <a:buNone/>
            </a:pPr>
            <a:r>
              <a:rPr lang="en"/>
              <a:t>Frontend, Backend Setup</a:t>
            </a:r>
            <a:endParaRPr/>
          </a:p>
        </p:txBody>
      </p:sp>
      <p:sp>
        <p:nvSpPr>
          <p:cNvPr id="355" name="Google Shape;355;p28"/>
          <p:cNvSpPr txBox="1"/>
          <p:nvPr>
            <p:ph idx="4" type="title"/>
          </p:nvPr>
        </p:nvSpPr>
        <p:spPr>
          <a:xfrm>
            <a:off x="5946300" y="1416373"/>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56" name="Google Shape;356;p28"/>
          <p:cNvSpPr txBox="1"/>
          <p:nvPr>
            <p:ph idx="3" type="title"/>
          </p:nvPr>
        </p:nvSpPr>
        <p:spPr>
          <a:xfrm>
            <a:off x="5946300" y="3083852"/>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57" name="Google Shape;357;p28"/>
          <p:cNvSpPr txBox="1"/>
          <p:nvPr>
            <p:ph idx="13" type="subTitle"/>
          </p:nvPr>
        </p:nvSpPr>
        <p:spPr>
          <a:xfrm>
            <a:off x="5946300" y="3656550"/>
            <a:ext cx="2086800" cy="67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week plan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6"/>
          <p:cNvSpPr txBox="1"/>
          <p:nvPr>
            <p:ph idx="2" type="title"/>
          </p:nvPr>
        </p:nvSpPr>
        <p:spPr>
          <a:xfrm>
            <a:off x="40650" y="1144225"/>
            <a:ext cx="90339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78" name="Google Shape;478;p46"/>
          <p:cNvSpPr txBox="1"/>
          <p:nvPr>
            <p:ph idx="1" type="subTitle"/>
          </p:nvPr>
        </p:nvSpPr>
        <p:spPr>
          <a:xfrm>
            <a:off x="0" y="1873725"/>
            <a:ext cx="9074400" cy="110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Mining , Frontend &amp; Backend setup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484" name="Google Shape;484;p47"/>
          <p:cNvSpPr txBox="1"/>
          <p:nvPr>
            <p:ph idx="9" type="subTitle"/>
          </p:nvPr>
        </p:nvSpPr>
        <p:spPr>
          <a:xfrm>
            <a:off x="720000" y="1192250"/>
            <a:ext cx="6819900" cy="4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 1. Food Selection &amp; Web Search</a:t>
            </a:r>
            <a:endParaRPr sz="1600"/>
          </a:p>
        </p:txBody>
      </p:sp>
      <p:sp>
        <p:nvSpPr>
          <p:cNvPr id="485" name="Google Shape;485;p47"/>
          <p:cNvSpPr txBox="1"/>
          <p:nvPr/>
        </p:nvSpPr>
        <p:spPr>
          <a:xfrm>
            <a:off x="4783350" y="1609250"/>
            <a:ext cx="4294500" cy="27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Selected 90 foods that are accessible near SKKU, Suwon.</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Web Search for each foods’ characteristics.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pic>
        <p:nvPicPr>
          <p:cNvPr id="486" name="Google Shape;486;p47"/>
          <p:cNvPicPr preferRelativeResize="0"/>
          <p:nvPr/>
        </p:nvPicPr>
        <p:blipFill>
          <a:blip r:embed="rId3">
            <a:alphaModFix/>
          </a:blip>
          <a:stretch>
            <a:fillRect/>
          </a:stretch>
        </p:blipFill>
        <p:spPr>
          <a:xfrm>
            <a:off x="720000" y="1609250"/>
            <a:ext cx="3847163" cy="322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492" name="Google Shape;492;p48"/>
          <p:cNvSpPr txBox="1"/>
          <p:nvPr>
            <p:ph idx="9" type="subTitle"/>
          </p:nvPr>
        </p:nvSpPr>
        <p:spPr>
          <a:xfrm>
            <a:off x="720000" y="1192250"/>
            <a:ext cx="6819900" cy="4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 2. Web Crawling</a:t>
            </a:r>
            <a:endParaRPr sz="1600"/>
          </a:p>
        </p:txBody>
      </p:sp>
      <p:sp>
        <p:nvSpPr>
          <p:cNvPr id="493" name="Google Shape;493;p48"/>
          <p:cNvSpPr txBox="1"/>
          <p:nvPr/>
        </p:nvSpPr>
        <p:spPr>
          <a:xfrm>
            <a:off x="2967400" y="4230075"/>
            <a:ext cx="42945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Web Crawling for foods’ ingredients and recipes.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pic>
        <p:nvPicPr>
          <p:cNvPr id="494" name="Google Shape;494;p48"/>
          <p:cNvPicPr preferRelativeResize="0"/>
          <p:nvPr/>
        </p:nvPicPr>
        <p:blipFill rotWithShape="1">
          <a:blip r:embed="rId3">
            <a:alphaModFix/>
          </a:blip>
          <a:srcRect b="0" l="0" r="0" t="0"/>
          <a:stretch/>
        </p:blipFill>
        <p:spPr>
          <a:xfrm>
            <a:off x="619000" y="1609250"/>
            <a:ext cx="5088179" cy="2436651"/>
          </a:xfrm>
          <a:prstGeom prst="rect">
            <a:avLst/>
          </a:prstGeom>
          <a:noFill/>
          <a:ln>
            <a:noFill/>
          </a:ln>
        </p:spPr>
      </p:pic>
      <p:pic>
        <p:nvPicPr>
          <p:cNvPr id="495" name="Google Shape;495;p48"/>
          <p:cNvPicPr preferRelativeResize="0"/>
          <p:nvPr/>
        </p:nvPicPr>
        <p:blipFill>
          <a:blip r:embed="rId4">
            <a:alphaModFix/>
          </a:blip>
          <a:stretch>
            <a:fillRect/>
          </a:stretch>
        </p:blipFill>
        <p:spPr>
          <a:xfrm>
            <a:off x="5707175" y="1609250"/>
            <a:ext cx="3238089" cy="2464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501" name="Google Shape;501;p49"/>
          <p:cNvSpPr txBox="1"/>
          <p:nvPr>
            <p:ph idx="9" type="subTitle"/>
          </p:nvPr>
        </p:nvSpPr>
        <p:spPr>
          <a:xfrm>
            <a:off x="720000" y="1192250"/>
            <a:ext cx="6819900" cy="4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 2. Web Crawling</a:t>
            </a:r>
            <a:endParaRPr sz="1600"/>
          </a:p>
        </p:txBody>
      </p:sp>
      <p:pic>
        <p:nvPicPr>
          <p:cNvPr id="502" name="Google Shape;502;p49"/>
          <p:cNvPicPr preferRelativeResize="0"/>
          <p:nvPr/>
        </p:nvPicPr>
        <p:blipFill>
          <a:blip r:embed="rId3">
            <a:alphaModFix/>
          </a:blip>
          <a:stretch>
            <a:fillRect/>
          </a:stretch>
        </p:blipFill>
        <p:spPr>
          <a:xfrm>
            <a:off x="1101000" y="1727050"/>
            <a:ext cx="6725470" cy="3416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0"/>
          <p:cNvSpPr txBox="1"/>
          <p:nvPr>
            <p:ph type="title"/>
          </p:nvPr>
        </p:nvSpPr>
        <p:spPr>
          <a:xfrm>
            <a:off x="349425" y="152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 / UX design &amp; Frontend setup</a:t>
            </a:r>
            <a:endParaRPr/>
          </a:p>
        </p:txBody>
      </p:sp>
      <p:sp>
        <p:nvSpPr>
          <p:cNvPr id="508" name="Google Shape;508;p50"/>
          <p:cNvSpPr txBox="1"/>
          <p:nvPr>
            <p:ph idx="5" type="subTitle"/>
          </p:nvPr>
        </p:nvSpPr>
        <p:spPr>
          <a:xfrm>
            <a:off x="3255675" y="922750"/>
            <a:ext cx="2460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Rules </a:t>
            </a:r>
            <a:endParaRPr/>
          </a:p>
        </p:txBody>
      </p:sp>
      <p:sp>
        <p:nvSpPr>
          <p:cNvPr id="509" name="Google Shape;509;p50"/>
          <p:cNvSpPr txBox="1"/>
          <p:nvPr>
            <p:ph idx="6" type="subTitle"/>
          </p:nvPr>
        </p:nvSpPr>
        <p:spPr>
          <a:xfrm>
            <a:off x="5882775" y="922750"/>
            <a:ext cx="2460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Userflow</a:t>
            </a:r>
            <a:endParaRPr/>
          </a:p>
        </p:txBody>
      </p:sp>
      <p:sp>
        <p:nvSpPr>
          <p:cNvPr id="510" name="Google Shape;510;p50"/>
          <p:cNvSpPr txBox="1"/>
          <p:nvPr>
            <p:ph idx="1" type="subTitle"/>
          </p:nvPr>
        </p:nvSpPr>
        <p:spPr>
          <a:xfrm>
            <a:off x="628575" y="965850"/>
            <a:ext cx="2460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Initial settings  </a:t>
            </a:r>
            <a:endParaRPr/>
          </a:p>
        </p:txBody>
      </p:sp>
      <p:sp>
        <p:nvSpPr>
          <p:cNvPr id="511" name="Google Shape;511;p50"/>
          <p:cNvSpPr txBox="1"/>
          <p:nvPr>
            <p:ph idx="2" type="subTitle"/>
          </p:nvPr>
        </p:nvSpPr>
        <p:spPr>
          <a:xfrm>
            <a:off x="628575" y="1462350"/>
            <a:ext cx="24603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initial settings for React Native  Develop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Set version (Node, React..,)</a:t>
            </a:r>
            <a:br>
              <a:rPr lang="en"/>
            </a:br>
            <a:endParaRPr/>
          </a:p>
        </p:txBody>
      </p:sp>
      <p:sp>
        <p:nvSpPr>
          <p:cNvPr id="512" name="Google Shape;512;p50"/>
          <p:cNvSpPr txBox="1"/>
          <p:nvPr>
            <p:ph idx="3" type="subTitle"/>
          </p:nvPr>
        </p:nvSpPr>
        <p:spPr>
          <a:xfrm>
            <a:off x="3255675" y="1419250"/>
            <a:ext cx="24603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contribution guidelines, Code Style Guide</a:t>
            </a:r>
            <a:endParaRPr/>
          </a:p>
        </p:txBody>
      </p:sp>
      <p:sp>
        <p:nvSpPr>
          <p:cNvPr id="513" name="Google Shape;513;p50"/>
          <p:cNvSpPr txBox="1"/>
          <p:nvPr>
            <p:ph idx="4" type="subTitle"/>
          </p:nvPr>
        </p:nvSpPr>
        <p:spPr>
          <a:xfrm>
            <a:off x="5882775" y="1419250"/>
            <a:ext cx="24603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Userflow for design.</a:t>
            </a:r>
            <a:endParaRPr/>
          </a:p>
        </p:txBody>
      </p:sp>
      <p:pic>
        <p:nvPicPr>
          <p:cNvPr id="514" name="Google Shape;514;p50"/>
          <p:cNvPicPr preferRelativeResize="0"/>
          <p:nvPr/>
        </p:nvPicPr>
        <p:blipFill>
          <a:blip r:embed="rId3">
            <a:alphaModFix/>
          </a:blip>
          <a:stretch>
            <a:fillRect/>
          </a:stretch>
        </p:blipFill>
        <p:spPr>
          <a:xfrm>
            <a:off x="644788" y="2404775"/>
            <a:ext cx="1558425" cy="333950"/>
          </a:xfrm>
          <a:prstGeom prst="rect">
            <a:avLst/>
          </a:prstGeom>
          <a:noFill/>
          <a:ln>
            <a:noFill/>
          </a:ln>
        </p:spPr>
      </p:pic>
      <p:pic>
        <p:nvPicPr>
          <p:cNvPr id="515" name="Google Shape;515;p50"/>
          <p:cNvPicPr preferRelativeResize="0"/>
          <p:nvPr/>
        </p:nvPicPr>
        <p:blipFill>
          <a:blip r:embed="rId4">
            <a:alphaModFix/>
          </a:blip>
          <a:stretch>
            <a:fillRect/>
          </a:stretch>
        </p:blipFill>
        <p:spPr>
          <a:xfrm>
            <a:off x="644800" y="2738725"/>
            <a:ext cx="1558425" cy="537390"/>
          </a:xfrm>
          <a:prstGeom prst="rect">
            <a:avLst/>
          </a:prstGeom>
          <a:noFill/>
          <a:ln>
            <a:noFill/>
          </a:ln>
        </p:spPr>
      </p:pic>
      <p:pic>
        <p:nvPicPr>
          <p:cNvPr id="516" name="Google Shape;516;p50"/>
          <p:cNvPicPr preferRelativeResize="0"/>
          <p:nvPr/>
        </p:nvPicPr>
        <p:blipFill>
          <a:blip r:embed="rId5">
            <a:alphaModFix/>
          </a:blip>
          <a:stretch>
            <a:fillRect/>
          </a:stretch>
        </p:blipFill>
        <p:spPr>
          <a:xfrm>
            <a:off x="628575" y="3227800"/>
            <a:ext cx="1558425" cy="452445"/>
          </a:xfrm>
          <a:prstGeom prst="rect">
            <a:avLst/>
          </a:prstGeom>
          <a:noFill/>
          <a:ln>
            <a:noFill/>
          </a:ln>
        </p:spPr>
      </p:pic>
      <p:pic>
        <p:nvPicPr>
          <p:cNvPr id="517" name="Google Shape;517;p50"/>
          <p:cNvPicPr preferRelativeResize="0"/>
          <p:nvPr/>
        </p:nvPicPr>
        <p:blipFill>
          <a:blip r:embed="rId6">
            <a:alphaModFix/>
          </a:blip>
          <a:stretch>
            <a:fillRect/>
          </a:stretch>
        </p:blipFill>
        <p:spPr>
          <a:xfrm>
            <a:off x="628575" y="3680250"/>
            <a:ext cx="1558424" cy="909089"/>
          </a:xfrm>
          <a:prstGeom prst="rect">
            <a:avLst/>
          </a:prstGeom>
          <a:noFill/>
          <a:ln>
            <a:noFill/>
          </a:ln>
        </p:spPr>
      </p:pic>
      <p:pic>
        <p:nvPicPr>
          <p:cNvPr id="518" name="Google Shape;518;p50"/>
          <p:cNvPicPr preferRelativeResize="0"/>
          <p:nvPr/>
        </p:nvPicPr>
        <p:blipFill>
          <a:blip r:embed="rId7">
            <a:alphaModFix/>
          </a:blip>
          <a:stretch>
            <a:fillRect/>
          </a:stretch>
        </p:blipFill>
        <p:spPr>
          <a:xfrm>
            <a:off x="3337550" y="2413950"/>
            <a:ext cx="1509951" cy="333950"/>
          </a:xfrm>
          <a:prstGeom prst="rect">
            <a:avLst/>
          </a:prstGeom>
          <a:noFill/>
          <a:ln>
            <a:noFill/>
          </a:ln>
        </p:spPr>
      </p:pic>
      <p:pic>
        <p:nvPicPr>
          <p:cNvPr id="519" name="Google Shape;519;p50"/>
          <p:cNvPicPr preferRelativeResize="0"/>
          <p:nvPr/>
        </p:nvPicPr>
        <p:blipFill>
          <a:blip r:embed="rId8">
            <a:alphaModFix/>
          </a:blip>
          <a:stretch>
            <a:fillRect/>
          </a:stretch>
        </p:blipFill>
        <p:spPr>
          <a:xfrm>
            <a:off x="3337547" y="2833625"/>
            <a:ext cx="2088625" cy="207675"/>
          </a:xfrm>
          <a:prstGeom prst="rect">
            <a:avLst/>
          </a:prstGeom>
          <a:noFill/>
          <a:ln>
            <a:noFill/>
          </a:ln>
        </p:spPr>
      </p:pic>
      <p:pic>
        <p:nvPicPr>
          <p:cNvPr id="520" name="Google Shape;520;p50"/>
          <p:cNvPicPr preferRelativeResize="0"/>
          <p:nvPr/>
        </p:nvPicPr>
        <p:blipFill>
          <a:blip r:embed="rId9">
            <a:alphaModFix/>
          </a:blip>
          <a:stretch>
            <a:fillRect/>
          </a:stretch>
        </p:blipFill>
        <p:spPr>
          <a:xfrm>
            <a:off x="5825025" y="2086750"/>
            <a:ext cx="2976573" cy="29489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1"/>
          <p:cNvSpPr txBox="1"/>
          <p:nvPr>
            <p:ph type="title"/>
          </p:nvPr>
        </p:nvSpPr>
        <p:spPr>
          <a:xfrm>
            <a:off x="349425" y="152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setup</a:t>
            </a:r>
            <a:endParaRPr/>
          </a:p>
        </p:txBody>
      </p:sp>
      <p:sp>
        <p:nvSpPr>
          <p:cNvPr id="526" name="Google Shape;526;p51"/>
          <p:cNvSpPr txBox="1"/>
          <p:nvPr>
            <p:ph idx="5" type="subTitle"/>
          </p:nvPr>
        </p:nvSpPr>
        <p:spPr>
          <a:xfrm>
            <a:off x="3255675" y="922750"/>
            <a:ext cx="2460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setting</a:t>
            </a:r>
            <a:endParaRPr/>
          </a:p>
        </p:txBody>
      </p:sp>
      <p:sp>
        <p:nvSpPr>
          <p:cNvPr id="527" name="Google Shape;527;p51"/>
          <p:cNvSpPr txBox="1"/>
          <p:nvPr>
            <p:ph idx="6" type="subTitle"/>
          </p:nvPr>
        </p:nvSpPr>
        <p:spPr>
          <a:xfrm>
            <a:off x="5882775" y="943450"/>
            <a:ext cx="2460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Login / Sign up logic for test</a:t>
            </a:r>
            <a:endParaRPr/>
          </a:p>
        </p:txBody>
      </p:sp>
      <p:sp>
        <p:nvSpPr>
          <p:cNvPr id="528" name="Google Shape;528;p51"/>
          <p:cNvSpPr txBox="1"/>
          <p:nvPr>
            <p:ph idx="1" type="subTitle"/>
          </p:nvPr>
        </p:nvSpPr>
        <p:spPr>
          <a:xfrm>
            <a:off x="628575" y="965850"/>
            <a:ext cx="2460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Initial settings</a:t>
            </a:r>
            <a:endParaRPr/>
          </a:p>
        </p:txBody>
      </p:sp>
      <p:sp>
        <p:nvSpPr>
          <p:cNvPr id="529" name="Google Shape;529;p51"/>
          <p:cNvSpPr txBox="1"/>
          <p:nvPr>
            <p:ph idx="2" type="subTitle"/>
          </p:nvPr>
        </p:nvSpPr>
        <p:spPr>
          <a:xfrm>
            <a:off x="628575" y="1462350"/>
            <a:ext cx="24603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initial settings for Django in virtual </a:t>
            </a:r>
            <a:r>
              <a:rPr lang="en"/>
              <a:t>environment</a:t>
            </a:r>
            <a:br>
              <a:rPr lang="en"/>
            </a:br>
            <a:endParaRPr/>
          </a:p>
        </p:txBody>
      </p:sp>
      <p:sp>
        <p:nvSpPr>
          <p:cNvPr id="530" name="Google Shape;530;p51"/>
          <p:cNvSpPr txBox="1"/>
          <p:nvPr>
            <p:ph idx="3" type="subTitle"/>
          </p:nvPr>
        </p:nvSpPr>
        <p:spPr>
          <a:xfrm>
            <a:off x="3255675" y="1419250"/>
            <a:ext cx="24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database in locally </a:t>
            </a:r>
            <a:r>
              <a:rPr lang="en"/>
              <a:t>with Flask</a:t>
            </a:r>
            <a:endParaRPr/>
          </a:p>
        </p:txBody>
      </p:sp>
      <p:sp>
        <p:nvSpPr>
          <p:cNvPr id="531" name="Google Shape;531;p51"/>
          <p:cNvSpPr txBox="1"/>
          <p:nvPr>
            <p:ph idx="4" type="subTitle"/>
          </p:nvPr>
        </p:nvSpPr>
        <p:spPr>
          <a:xfrm>
            <a:off x="5882775" y="1439950"/>
            <a:ext cx="24603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login / sign up process with JWT</a:t>
            </a:r>
            <a:endParaRPr/>
          </a:p>
        </p:txBody>
      </p:sp>
      <p:pic>
        <p:nvPicPr>
          <p:cNvPr id="532" name="Google Shape;532;p51"/>
          <p:cNvPicPr preferRelativeResize="0"/>
          <p:nvPr/>
        </p:nvPicPr>
        <p:blipFill>
          <a:blip r:embed="rId3">
            <a:alphaModFix/>
          </a:blip>
          <a:stretch>
            <a:fillRect/>
          </a:stretch>
        </p:blipFill>
        <p:spPr>
          <a:xfrm>
            <a:off x="5930400" y="2140925"/>
            <a:ext cx="3026726" cy="1964550"/>
          </a:xfrm>
          <a:prstGeom prst="rect">
            <a:avLst/>
          </a:prstGeom>
          <a:noFill/>
          <a:ln>
            <a:noFill/>
          </a:ln>
        </p:spPr>
      </p:pic>
      <p:pic>
        <p:nvPicPr>
          <p:cNvPr id="533" name="Google Shape;533;p51"/>
          <p:cNvPicPr preferRelativeResize="0"/>
          <p:nvPr/>
        </p:nvPicPr>
        <p:blipFill>
          <a:blip r:embed="rId4">
            <a:alphaModFix/>
          </a:blip>
          <a:stretch>
            <a:fillRect/>
          </a:stretch>
        </p:blipFill>
        <p:spPr>
          <a:xfrm>
            <a:off x="520875" y="2056900"/>
            <a:ext cx="2210624" cy="1169900"/>
          </a:xfrm>
          <a:prstGeom prst="rect">
            <a:avLst/>
          </a:prstGeom>
          <a:noFill/>
          <a:ln>
            <a:noFill/>
          </a:ln>
        </p:spPr>
      </p:pic>
      <p:pic>
        <p:nvPicPr>
          <p:cNvPr id="534" name="Google Shape;534;p51"/>
          <p:cNvPicPr preferRelativeResize="0"/>
          <p:nvPr/>
        </p:nvPicPr>
        <p:blipFill>
          <a:blip r:embed="rId5">
            <a:alphaModFix/>
          </a:blip>
          <a:stretch>
            <a:fillRect/>
          </a:stretch>
        </p:blipFill>
        <p:spPr>
          <a:xfrm>
            <a:off x="3146300" y="2127950"/>
            <a:ext cx="2321685" cy="1027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2"/>
          <p:cNvSpPr txBox="1"/>
          <p:nvPr>
            <p:ph idx="2" type="title"/>
          </p:nvPr>
        </p:nvSpPr>
        <p:spPr>
          <a:xfrm>
            <a:off x="40650" y="1144225"/>
            <a:ext cx="90339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40" name="Google Shape;540;p52"/>
          <p:cNvSpPr txBox="1"/>
          <p:nvPr>
            <p:ph idx="1" type="subTitle"/>
          </p:nvPr>
        </p:nvSpPr>
        <p:spPr>
          <a:xfrm>
            <a:off x="0" y="1873725"/>
            <a:ext cx="9074400" cy="110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Next week plan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3"/>
          <p:cNvSpPr txBox="1"/>
          <p:nvPr>
            <p:ph type="title"/>
          </p:nvPr>
        </p:nvSpPr>
        <p:spPr>
          <a:xfrm>
            <a:off x="158025" y="149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to be done until next week</a:t>
            </a:r>
            <a:endParaRPr/>
          </a:p>
        </p:txBody>
      </p:sp>
      <p:sp>
        <p:nvSpPr>
          <p:cNvPr id="546" name="Google Shape;546;p53"/>
          <p:cNvSpPr txBox="1"/>
          <p:nvPr>
            <p:ph idx="1" type="subTitle"/>
          </p:nvPr>
        </p:nvSpPr>
        <p:spPr>
          <a:xfrm>
            <a:off x="3446175" y="1377175"/>
            <a:ext cx="2460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547" name="Google Shape;547;p53"/>
          <p:cNvSpPr txBox="1"/>
          <p:nvPr>
            <p:ph idx="8" type="subTitle"/>
          </p:nvPr>
        </p:nvSpPr>
        <p:spPr>
          <a:xfrm>
            <a:off x="6073275" y="1437650"/>
            <a:ext cx="2460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a:t>
            </a:r>
            <a:endParaRPr/>
          </a:p>
        </p:txBody>
      </p:sp>
      <p:sp>
        <p:nvSpPr>
          <p:cNvPr id="548" name="Google Shape;548;p53"/>
          <p:cNvSpPr txBox="1"/>
          <p:nvPr>
            <p:ph idx="4294967295" type="subTitle"/>
          </p:nvPr>
        </p:nvSpPr>
        <p:spPr>
          <a:xfrm>
            <a:off x="819075" y="1480750"/>
            <a:ext cx="24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Inter Tight"/>
                <a:ea typeface="Inter Tight"/>
                <a:cs typeface="Inter Tight"/>
                <a:sym typeface="Inter Tight"/>
              </a:rPr>
              <a:t>UI / UX &amp; Frontend</a:t>
            </a:r>
            <a:endParaRPr/>
          </a:p>
        </p:txBody>
      </p:sp>
      <p:sp>
        <p:nvSpPr>
          <p:cNvPr id="549" name="Google Shape;549;p53"/>
          <p:cNvSpPr txBox="1"/>
          <p:nvPr>
            <p:ph idx="4294967295" type="subTitle"/>
          </p:nvPr>
        </p:nvSpPr>
        <p:spPr>
          <a:xfrm>
            <a:off x="819075" y="1977250"/>
            <a:ext cx="2460300" cy="17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 UI/UX design for all pages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login/ sign up parts and integrate with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Connect with Foodlens API</a:t>
            </a:r>
            <a:br>
              <a:rPr lang="en"/>
            </a:br>
            <a:endParaRPr/>
          </a:p>
        </p:txBody>
      </p:sp>
      <p:sp>
        <p:nvSpPr>
          <p:cNvPr id="550" name="Google Shape;550;p53"/>
          <p:cNvSpPr txBox="1"/>
          <p:nvPr>
            <p:ph idx="4294967295" type="subTitle"/>
          </p:nvPr>
        </p:nvSpPr>
        <p:spPr>
          <a:xfrm>
            <a:off x="3446175" y="1873675"/>
            <a:ext cx="2460300" cy="15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API docs and ERD in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Integrate login / sign up parts with frontend.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Workout recommend algorithm</a:t>
            </a:r>
            <a:endParaRPr/>
          </a:p>
          <a:p>
            <a:pPr indent="0" lvl="0" marL="0" rtl="0" algn="l">
              <a:spcBef>
                <a:spcPts val="0"/>
              </a:spcBef>
              <a:spcAft>
                <a:spcPts val="0"/>
              </a:spcAft>
              <a:buNone/>
            </a:pPr>
            <a:r>
              <a:t/>
            </a:r>
            <a:endParaRPr/>
          </a:p>
        </p:txBody>
      </p:sp>
      <p:sp>
        <p:nvSpPr>
          <p:cNvPr id="551" name="Google Shape;551;p53"/>
          <p:cNvSpPr txBox="1"/>
          <p:nvPr>
            <p:ph idx="4294967295" type="subTitle"/>
          </p:nvPr>
        </p:nvSpPr>
        <p:spPr>
          <a:xfrm>
            <a:off x="6073275" y="1934150"/>
            <a:ext cx="24603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NLP Model </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pSp>
        <p:nvGrpSpPr>
          <p:cNvPr id="556" name="Google Shape;556;p54"/>
          <p:cNvGrpSpPr/>
          <p:nvPr/>
        </p:nvGrpSpPr>
        <p:grpSpPr>
          <a:xfrm>
            <a:off x="4864400" y="-529200"/>
            <a:ext cx="5291299" cy="6168213"/>
            <a:chOff x="4864400" y="-529200"/>
            <a:chExt cx="5291299" cy="6168213"/>
          </a:xfrm>
        </p:grpSpPr>
        <p:grpSp>
          <p:nvGrpSpPr>
            <p:cNvPr id="557" name="Google Shape;557;p54"/>
            <p:cNvGrpSpPr/>
            <p:nvPr/>
          </p:nvGrpSpPr>
          <p:grpSpPr>
            <a:xfrm>
              <a:off x="5609074" y="-529200"/>
              <a:ext cx="4546625" cy="6168213"/>
              <a:chOff x="5609074" y="-529200"/>
              <a:chExt cx="4546625" cy="6168213"/>
            </a:xfrm>
          </p:grpSpPr>
          <p:pic>
            <p:nvPicPr>
              <p:cNvPr id="558" name="Google Shape;558;p54"/>
              <p:cNvPicPr preferRelativeResize="0"/>
              <p:nvPr/>
            </p:nvPicPr>
            <p:blipFill>
              <a:blip r:embed="rId3">
                <a:alphaModFix/>
              </a:blip>
              <a:stretch>
                <a:fillRect/>
              </a:stretch>
            </p:blipFill>
            <p:spPr>
              <a:xfrm>
                <a:off x="5609074" y="-529200"/>
                <a:ext cx="4546625" cy="2734975"/>
              </a:xfrm>
              <a:prstGeom prst="rect">
                <a:avLst/>
              </a:prstGeom>
              <a:noFill/>
              <a:ln>
                <a:noFill/>
              </a:ln>
            </p:spPr>
          </p:pic>
          <p:pic>
            <p:nvPicPr>
              <p:cNvPr id="559" name="Google Shape;559;p54"/>
              <p:cNvPicPr preferRelativeResize="0"/>
              <p:nvPr/>
            </p:nvPicPr>
            <p:blipFill>
              <a:blip r:embed="rId4">
                <a:alphaModFix/>
              </a:blip>
              <a:stretch>
                <a:fillRect/>
              </a:stretch>
            </p:blipFill>
            <p:spPr>
              <a:xfrm rot="5400000">
                <a:off x="5893631" y="1674100"/>
                <a:ext cx="4951375" cy="2978450"/>
              </a:xfrm>
              <a:prstGeom prst="rect">
                <a:avLst/>
              </a:prstGeom>
              <a:noFill/>
              <a:ln>
                <a:noFill/>
              </a:ln>
            </p:spPr>
          </p:pic>
          <p:pic>
            <p:nvPicPr>
              <p:cNvPr id="560" name="Google Shape;560;p54"/>
              <p:cNvPicPr preferRelativeResize="0"/>
              <p:nvPr/>
            </p:nvPicPr>
            <p:blipFill rotWithShape="1">
              <a:blip r:embed="rId5">
                <a:alphaModFix/>
              </a:blip>
              <a:srcRect b="0" l="0" r="47753" t="0"/>
              <a:stretch/>
            </p:blipFill>
            <p:spPr>
              <a:xfrm>
                <a:off x="8613298" y="2770475"/>
                <a:ext cx="1201126" cy="1382925"/>
              </a:xfrm>
              <a:prstGeom prst="rect">
                <a:avLst/>
              </a:prstGeom>
              <a:noFill/>
              <a:ln>
                <a:noFill/>
              </a:ln>
            </p:spPr>
          </p:pic>
          <p:pic>
            <p:nvPicPr>
              <p:cNvPr id="561" name="Google Shape;561;p54"/>
              <p:cNvPicPr preferRelativeResize="0"/>
              <p:nvPr/>
            </p:nvPicPr>
            <p:blipFill rotWithShape="1">
              <a:blip r:embed="rId6">
                <a:alphaModFix/>
              </a:blip>
              <a:srcRect b="0" l="0" r="37126" t="0"/>
              <a:stretch/>
            </p:blipFill>
            <p:spPr>
              <a:xfrm rot="5400000">
                <a:off x="7137862" y="3523237"/>
                <a:ext cx="1093950" cy="2298975"/>
              </a:xfrm>
              <a:prstGeom prst="rect">
                <a:avLst/>
              </a:prstGeom>
              <a:noFill/>
              <a:ln>
                <a:noFill/>
              </a:ln>
            </p:spPr>
          </p:pic>
        </p:grpSp>
        <p:pic>
          <p:nvPicPr>
            <p:cNvPr id="562" name="Google Shape;562;p54"/>
            <p:cNvPicPr preferRelativeResize="0"/>
            <p:nvPr/>
          </p:nvPicPr>
          <p:blipFill>
            <a:blip r:embed="rId7">
              <a:alphaModFix/>
            </a:blip>
            <a:stretch>
              <a:fillRect/>
            </a:stretch>
          </p:blipFill>
          <p:spPr>
            <a:xfrm>
              <a:off x="4864400" y="3986923"/>
              <a:ext cx="2306595" cy="1244874"/>
            </a:xfrm>
            <a:prstGeom prst="rect">
              <a:avLst/>
            </a:prstGeom>
            <a:noFill/>
            <a:ln>
              <a:noFill/>
            </a:ln>
          </p:spPr>
        </p:pic>
      </p:grpSp>
      <p:sp>
        <p:nvSpPr>
          <p:cNvPr id="563" name="Google Shape;563;p54"/>
          <p:cNvSpPr txBox="1"/>
          <p:nvPr>
            <p:ph type="ctrTitle"/>
          </p:nvPr>
        </p:nvSpPr>
        <p:spPr>
          <a:xfrm>
            <a:off x="715200" y="1230100"/>
            <a:ext cx="5021400" cy="203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564" name="Google Shape;564;p54"/>
          <p:cNvGrpSpPr/>
          <p:nvPr/>
        </p:nvGrpSpPr>
        <p:grpSpPr>
          <a:xfrm>
            <a:off x="5589974" y="92672"/>
            <a:ext cx="3787488" cy="1754865"/>
            <a:chOff x="5589974" y="92672"/>
            <a:chExt cx="3787488" cy="1754865"/>
          </a:xfrm>
        </p:grpSpPr>
        <p:pic>
          <p:nvPicPr>
            <p:cNvPr id="565" name="Google Shape;565;p54"/>
            <p:cNvPicPr preferRelativeResize="0"/>
            <p:nvPr/>
          </p:nvPicPr>
          <p:blipFill rotWithShape="1">
            <a:blip r:embed="rId8">
              <a:alphaModFix/>
            </a:blip>
            <a:srcRect b="2271" l="0" r="0" t="2281"/>
            <a:stretch/>
          </p:blipFill>
          <p:spPr>
            <a:xfrm>
              <a:off x="8701577" y="1173437"/>
              <a:ext cx="675885" cy="674099"/>
            </a:xfrm>
            <a:prstGeom prst="rect">
              <a:avLst/>
            </a:prstGeom>
            <a:noFill/>
            <a:ln>
              <a:noFill/>
            </a:ln>
          </p:spPr>
        </p:pic>
        <p:pic>
          <p:nvPicPr>
            <p:cNvPr id="566" name="Google Shape;566;p54"/>
            <p:cNvPicPr preferRelativeResize="0"/>
            <p:nvPr/>
          </p:nvPicPr>
          <p:blipFill rotWithShape="1">
            <a:blip r:embed="rId9">
              <a:alphaModFix/>
            </a:blip>
            <a:srcRect b="0" l="0" r="0" t="0"/>
            <a:stretch/>
          </p:blipFill>
          <p:spPr>
            <a:xfrm>
              <a:off x="5589974" y="92672"/>
              <a:ext cx="855475" cy="884643"/>
            </a:xfrm>
            <a:prstGeom prst="rect">
              <a:avLst/>
            </a:prstGeom>
            <a:noFill/>
            <a:ln>
              <a:noFill/>
            </a:ln>
          </p:spPr>
        </p:pic>
      </p:grpSp>
      <p:grpSp>
        <p:nvGrpSpPr>
          <p:cNvPr id="567" name="Google Shape;567;p54"/>
          <p:cNvGrpSpPr/>
          <p:nvPr/>
        </p:nvGrpSpPr>
        <p:grpSpPr>
          <a:xfrm>
            <a:off x="6393163" y="4"/>
            <a:ext cx="2978449" cy="3986092"/>
            <a:chOff x="6393163" y="4"/>
            <a:chExt cx="2978449" cy="3986092"/>
          </a:xfrm>
        </p:grpSpPr>
        <p:pic>
          <p:nvPicPr>
            <p:cNvPr id="568" name="Google Shape;568;p54"/>
            <p:cNvPicPr preferRelativeResize="0"/>
            <p:nvPr/>
          </p:nvPicPr>
          <p:blipFill>
            <a:blip r:embed="rId10">
              <a:alphaModFix/>
            </a:blip>
            <a:stretch>
              <a:fillRect/>
            </a:stretch>
          </p:blipFill>
          <p:spPr>
            <a:xfrm>
              <a:off x="6393163" y="4"/>
              <a:ext cx="2978449" cy="2174296"/>
            </a:xfrm>
            <a:prstGeom prst="rect">
              <a:avLst/>
            </a:prstGeom>
            <a:noFill/>
            <a:ln>
              <a:noFill/>
            </a:ln>
          </p:spPr>
        </p:pic>
        <p:pic>
          <p:nvPicPr>
            <p:cNvPr id="569" name="Google Shape;569;p54"/>
            <p:cNvPicPr preferRelativeResize="0"/>
            <p:nvPr/>
          </p:nvPicPr>
          <p:blipFill>
            <a:blip r:embed="rId11">
              <a:alphaModFix/>
            </a:blip>
            <a:stretch>
              <a:fillRect/>
            </a:stretch>
          </p:blipFill>
          <p:spPr>
            <a:xfrm>
              <a:off x="6459151" y="2846674"/>
              <a:ext cx="1560800" cy="1139422"/>
            </a:xfrm>
            <a:prstGeom prst="rect">
              <a:avLst/>
            </a:prstGeom>
            <a:noFill/>
            <a:ln>
              <a:noFill/>
            </a:ln>
          </p:spPr>
        </p:pic>
      </p:grpSp>
      <p:pic>
        <p:nvPicPr>
          <p:cNvPr id="570" name="Google Shape;570;p54"/>
          <p:cNvPicPr preferRelativeResize="0"/>
          <p:nvPr/>
        </p:nvPicPr>
        <p:blipFill>
          <a:blip r:embed="rId12">
            <a:alphaModFix/>
          </a:blip>
          <a:stretch>
            <a:fillRect/>
          </a:stretch>
        </p:blipFill>
        <p:spPr>
          <a:xfrm>
            <a:off x="2164500" y="0"/>
            <a:ext cx="685799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9"/>
          <p:cNvSpPr txBox="1"/>
          <p:nvPr>
            <p:ph idx="2" type="title"/>
          </p:nvPr>
        </p:nvSpPr>
        <p:spPr>
          <a:xfrm>
            <a:off x="40650" y="1144225"/>
            <a:ext cx="90339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63" name="Google Shape;363;p29"/>
          <p:cNvSpPr txBox="1"/>
          <p:nvPr>
            <p:ph idx="1" type="subTitle"/>
          </p:nvPr>
        </p:nvSpPr>
        <p:spPr>
          <a:xfrm>
            <a:off x="0" y="1873725"/>
            <a:ext cx="9074400" cy="110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Overall Progress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Progress</a:t>
            </a:r>
            <a:endParaRPr/>
          </a:p>
        </p:txBody>
      </p:sp>
      <p:cxnSp>
        <p:nvCxnSpPr>
          <p:cNvPr id="369" name="Google Shape;369;p30"/>
          <p:cNvCxnSpPr/>
          <p:nvPr/>
        </p:nvCxnSpPr>
        <p:spPr>
          <a:xfrm>
            <a:off x="2576038" y="1535975"/>
            <a:ext cx="551700" cy="4800"/>
          </a:xfrm>
          <a:prstGeom prst="straightConnector1">
            <a:avLst/>
          </a:prstGeom>
          <a:noFill/>
          <a:ln cap="flat" cmpd="sng" w="9525">
            <a:solidFill>
              <a:srgbClr val="191919"/>
            </a:solidFill>
            <a:prstDash val="solid"/>
            <a:round/>
            <a:headEnd len="med" w="med" type="none"/>
            <a:tailEnd len="med" w="med" type="triangle"/>
          </a:ln>
        </p:spPr>
      </p:cxnSp>
      <p:pic>
        <p:nvPicPr>
          <p:cNvPr id="370" name="Google Shape;370;p30"/>
          <p:cNvPicPr preferRelativeResize="0"/>
          <p:nvPr/>
        </p:nvPicPr>
        <p:blipFill>
          <a:blip r:embed="rId3">
            <a:alphaModFix/>
          </a:blip>
          <a:stretch>
            <a:fillRect/>
          </a:stretch>
        </p:blipFill>
        <p:spPr>
          <a:xfrm>
            <a:off x="3231175" y="1464875"/>
            <a:ext cx="2329825" cy="1873215"/>
          </a:xfrm>
          <a:prstGeom prst="rect">
            <a:avLst/>
          </a:prstGeom>
          <a:noFill/>
          <a:ln>
            <a:noFill/>
          </a:ln>
        </p:spPr>
      </p:pic>
      <p:pic>
        <p:nvPicPr>
          <p:cNvPr id="371" name="Google Shape;371;p30"/>
          <p:cNvPicPr preferRelativeResize="0"/>
          <p:nvPr/>
        </p:nvPicPr>
        <p:blipFill>
          <a:blip r:embed="rId4">
            <a:alphaModFix/>
          </a:blip>
          <a:stretch>
            <a:fillRect/>
          </a:stretch>
        </p:blipFill>
        <p:spPr>
          <a:xfrm>
            <a:off x="152400" y="1461875"/>
            <a:ext cx="2329825" cy="1879225"/>
          </a:xfrm>
          <a:prstGeom prst="rect">
            <a:avLst/>
          </a:prstGeom>
          <a:noFill/>
          <a:ln>
            <a:noFill/>
          </a:ln>
        </p:spPr>
      </p:pic>
      <p:sp>
        <p:nvSpPr>
          <p:cNvPr id="372" name="Google Shape;372;p30"/>
          <p:cNvSpPr txBox="1"/>
          <p:nvPr/>
        </p:nvSpPr>
        <p:spPr>
          <a:xfrm>
            <a:off x="5918700" y="1540775"/>
            <a:ext cx="32253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We encountered conflicts as we aimed to refine our development process towards a more effective recommendation system, while also facing the limitations of a restricted dataset.</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As a result, our schedule was delayed by a week.</a:t>
            </a:r>
            <a:endParaRPr>
              <a:solidFill>
                <a:schemeClr val="dk1"/>
              </a:solidFill>
              <a:latin typeface="Albert Sans"/>
              <a:ea typeface="Albert Sans"/>
              <a:cs typeface="Albert Sans"/>
              <a:sym typeface="Alber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1"/>
          <p:cNvSpPr txBox="1"/>
          <p:nvPr>
            <p:ph idx="2" type="title"/>
          </p:nvPr>
        </p:nvSpPr>
        <p:spPr>
          <a:xfrm>
            <a:off x="40650" y="1144225"/>
            <a:ext cx="90339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78" name="Google Shape;378;p31"/>
          <p:cNvSpPr txBox="1"/>
          <p:nvPr>
            <p:ph idx="1" type="subTitle"/>
          </p:nvPr>
        </p:nvSpPr>
        <p:spPr>
          <a:xfrm>
            <a:off x="0" y="1873725"/>
            <a:ext cx="9074400" cy="110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Completed tasks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 Completed This Week</a:t>
            </a:r>
            <a:endParaRPr/>
          </a:p>
        </p:txBody>
      </p:sp>
      <p:sp>
        <p:nvSpPr>
          <p:cNvPr id="384" name="Google Shape;384;p32"/>
          <p:cNvSpPr txBox="1"/>
          <p:nvPr>
            <p:ph idx="9" type="subTitle"/>
          </p:nvPr>
        </p:nvSpPr>
        <p:spPr>
          <a:xfrm>
            <a:off x="720000" y="1550900"/>
            <a:ext cx="6819900" cy="3241200"/>
          </a:xfrm>
          <a:prstGeom prst="rect">
            <a:avLst/>
          </a:prstGeom>
        </p:spPr>
        <p:txBody>
          <a:bodyPr anchorCtr="0" anchor="b" bIns="91425" lIns="91425" spcFirstLastPara="1" rIns="91425" wrap="square" tIns="91425">
            <a:noAutofit/>
          </a:bodyPr>
          <a:lstStyle/>
          <a:p>
            <a:pPr indent="-368300" lvl="0" marL="457200" rtl="0" algn="l">
              <a:spcBef>
                <a:spcPts val="0"/>
              </a:spcBef>
              <a:spcAft>
                <a:spcPts val="0"/>
              </a:spcAft>
              <a:buSzPts val="2200"/>
              <a:buAutoNum type="arabicPeriod"/>
            </a:pPr>
            <a:r>
              <a:rPr b="0" lang="en" sz="2200"/>
              <a:t>Discussion of project topic based on the challenge</a:t>
            </a:r>
            <a:endParaRPr b="0" sz="2200"/>
          </a:p>
          <a:p>
            <a:pPr indent="0" lvl="0" marL="457200" rtl="0" algn="l">
              <a:spcBef>
                <a:spcPts val="0"/>
              </a:spcBef>
              <a:spcAft>
                <a:spcPts val="0"/>
              </a:spcAft>
              <a:buNone/>
            </a:pPr>
            <a:r>
              <a:t/>
            </a:r>
            <a:endParaRPr b="0" sz="2200"/>
          </a:p>
          <a:p>
            <a:pPr indent="-368300" lvl="0" marL="457200" rtl="0" algn="l">
              <a:spcBef>
                <a:spcPts val="0"/>
              </a:spcBef>
              <a:spcAft>
                <a:spcPts val="0"/>
              </a:spcAft>
              <a:buSzPts val="2200"/>
              <a:buAutoNum type="arabicPeriod"/>
            </a:pPr>
            <a:r>
              <a:rPr b="0" lang="en" sz="2200"/>
              <a:t>Analysis of existing research and design of modeling approach</a:t>
            </a:r>
            <a:endParaRPr b="0" sz="2200"/>
          </a:p>
          <a:p>
            <a:pPr indent="0" lvl="0" marL="457200" rtl="0" algn="l">
              <a:spcBef>
                <a:spcPts val="0"/>
              </a:spcBef>
              <a:spcAft>
                <a:spcPts val="0"/>
              </a:spcAft>
              <a:buNone/>
            </a:pPr>
            <a:r>
              <a:t/>
            </a:r>
            <a:endParaRPr b="0" sz="2200"/>
          </a:p>
          <a:p>
            <a:pPr indent="-368300" lvl="0" marL="457200" rtl="0" algn="l">
              <a:spcBef>
                <a:spcPts val="0"/>
              </a:spcBef>
              <a:spcAft>
                <a:spcPts val="0"/>
              </a:spcAft>
              <a:buSzPts val="2200"/>
              <a:buAutoNum type="arabicPeriod"/>
            </a:pPr>
            <a:r>
              <a:rPr b="0" lang="en" sz="2200"/>
              <a:t>Data collection</a:t>
            </a:r>
            <a:endParaRPr b="0" sz="2200"/>
          </a:p>
          <a:p>
            <a:pPr indent="0" lvl="0" marL="0" rtl="0" algn="l">
              <a:spcBef>
                <a:spcPts val="0"/>
              </a:spcBef>
              <a:spcAft>
                <a:spcPts val="0"/>
              </a:spcAft>
              <a:buNone/>
            </a:pPr>
            <a:r>
              <a:t/>
            </a:r>
            <a:endParaRPr b="0" sz="2200"/>
          </a:p>
          <a:p>
            <a:pPr indent="-368300" lvl="0" marL="457200" rtl="0" algn="l">
              <a:spcBef>
                <a:spcPts val="0"/>
              </a:spcBef>
              <a:spcAft>
                <a:spcPts val="0"/>
              </a:spcAft>
              <a:buSzPts val="2200"/>
              <a:buAutoNum type="arabicPeriod"/>
            </a:pPr>
            <a:r>
              <a:rPr b="0" lang="en" sz="2200"/>
              <a:t>Preparation of frontend and backend environments &amp; UI / UX design</a:t>
            </a:r>
            <a:endParaRPr b="0" sz="2200"/>
          </a:p>
          <a:p>
            <a:pPr indent="0" lvl="0" marL="0" rtl="0" algn="l">
              <a:spcBef>
                <a:spcPts val="0"/>
              </a:spcBef>
              <a:spcAft>
                <a:spcPts val="0"/>
              </a:spcAft>
              <a:buNone/>
            </a:pPr>
            <a:r>
              <a:t/>
            </a:r>
            <a:endParaRPr b="0"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txBox="1"/>
          <p:nvPr>
            <p:ph idx="2" type="title"/>
          </p:nvPr>
        </p:nvSpPr>
        <p:spPr>
          <a:xfrm>
            <a:off x="40650" y="1144225"/>
            <a:ext cx="90339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90" name="Google Shape;390;p33"/>
          <p:cNvSpPr txBox="1"/>
          <p:nvPr>
            <p:ph idx="1" type="subTitle"/>
          </p:nvPr>
        </p:nvSpPr>
        <p:spPr>
          <a:xfrm>
            <a:off x="0" y="1873725"/>
            <a:ext cx="9074400" cy="110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Technical BackGround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Background</a:t>
            </a:r>
            <a:endParaRPr/>
          </a:p>
        </p:txBody>
      </p:sp>
      <p:sp>
        <p:nvSpPr>
          <p:cNvPr id="396" name="Google Shape;396;p34"/>
          <p:cNvSpPr txBox="1"/>
          <p:nvPr>
            <p:ph idx="9" type="subTitle"/>
          </p:nvPr>
        </p:nvSpPr>
        <p:spPr>
          <a:xfrm>
            <a:off x="720000" y="1192250"/>
            <a:ext cx="6819900" cy="4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 1. BERT</a:t>
            </a:r>
            <a:endParaRPr b="0" sz="2000"/>
          </a:p>
        </p:txBody>
      </p:sp>
      <p:sp>
        <p:nvSpPr>
          <p:cNvPr id="397" name="Google Shape;397;p34"/>
          <p:cNvSpPr txBox="1"/>
          <p:nvPr/>
        </p:nvSpPr>
        <p:spPr>
          <a:xfrm>
            <a:off x="5387600" y="1602275"/>
            <a:ext cx="3373800" cy="30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AI model for natural language processing.</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We use this for transforming user’s input into the format of food data.</a:t>
            </a:r>
            <a:endParaRPr sz="1200">
              <a:solidFill>
                <a:schemeClr val="dk1"/>
              </a:solidFill>
              <a:latin typeface="Albert Sans"/>
              <a:ea typeface="Albert Sans"/>
              <a:cs typeface="Albert Sans"/>
              <a:sym typeface="Albert Sans"/>
            </a:endParaRPr>
          </a:p>
        </p:txBody>
      </p:sp>
      <p:pic>
        <p:nvPicPr>
          <p:cNvPr id="398" name="Google Shape;398;p34"/>
          <p:cNvPicPr preferRelativeResize="0"/>
          <p:nvPr/>
        </p:nvPicPr>
        <p:blipFill>
          <a:blip r:embed="rId3">
            <a:alphaModFix/>
          </a:blip>
          <a:stretch>
            <a:fillRect/>
          </a:stretch>
        </p:blipFill>
        <p:spPr>
          <a:xfrm>
            <a:off x="720000" y="1663525"/>
            <a:ext cx="4415826" cy="145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Background</a:t>
            </a:r>
            <a:endParaRPr/>
          </a:p>
        </p:txBody>
      </p:sp>
      <p:sp>
        <p:nvSpPr>
          <p:cNvPr id="404" name="Google Shape;404;p35"/>
          <p:cNvSpPr txBox="1"/>
          <p:nvPr>
            <p:ph idx="9" type="subTitle"/>
          </p:nvPr>
        </p:nvSpPr>
        <p:spPr>
          <a:xfrm>
            <a:off x="720000" y="1192250"/>
            <a:ext cx="6819900" cy="4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 2. Collaborative Filtering &amp; Content-based Filtering</a:t>
            </a:r>
            <a:endParaRPr b="0" sz="2000"/>
          </a:p>
        </p:txBody>
      </p:sp>
      <p:pic>
        <p:nvPicPr>
          <p:cNvPr id="405" name="Google Shape;405;p35"/>
          <p:cNvPicPr preferRelativeResize="0"/>
          <p:nvPr/>
        </p:nvPicPr>
        <p:blipFill>
          <a:blip r:embed="rId3">
            <a:alphaModFix/>
          </a:blip>
          <a:stretch>
            <a:fillRect/>
          </a:stretch>
        </p:blipFill>
        <p:spPr>
          <a:xfrm>
            <a:off x="720000" y="1609250"/>
            <a:ext cx="4352374" cy="2667751"/>
          </a:xfrm>
          <a:prstGeom prst="rect">
            <a:avLst/>
          </a:prstGeom>
          <a:noFill/>
          <a:ln>
            <a:noFill/>
          </a:ln>
        </p:spPr>
      </p:pic>
      <p:sp>
        <p:nvSpPr>
          <p:cNvPr id="406" name="Google Shape;406;p35"/>
          <p:cNvSpPr txBox="1"/>
          <p:nvPr/>
        </p:nvSpPr>
        <p:spPr>
          <a:xfrm>
            <a:off x="5387600" y="1602275"/>
            <a:ext cx="3373800" cy="30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Collaborative Filtering</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Find similar user and recommend based on that user</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Content-based Filtering</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Find similar content based on user’s history</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We use the idea of collaborative filtering for predicting new user’s preference about foods.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We also use content-based filtering for recommending food that user wants.</a:t>
            </a:r>
            <a:endParaRPr sz="12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sign Inspiration Marketing Plan by Slidesgo">
  <a:themeElements>
    <a:clrScheme name="Simple Light">
      <a:dk1>
        <a:srgbClr val="272729"/>
      </a:dk1>
      <a:lt1>
        <a:srgbClr val="F8F8F8"/>
      </a:lt1>
      <a:dk2>
        <a:srgbClr val="70F1FE"/>
      </a:dk2>
      <a:lt2>
        <a:srgbClr val="43FF9D"/>
      </a:lt2>
      <a:accent1>
        <a:srgbClr val="69FE61"/>
      </a:accent1>
      <a:accent2>
        <a:srgbClr val="E5E36D"/>
      </a:accent2>
      <a:accent3>
        <a:srgbClr val="FD0223"/>
      </a:accent3>
      <a:accent4>
        <a:srgbClr val="CE04E9"/>
      </a:accent4>
      <a:accent5>
        <a:srgbClr val="FFFFFF"/>
      </a:accent5>
      <a:accent6>
        <a:srgbClr val="FFFFFF"/>
      </a:accent6>
      <a:hlink>
        <a:srgbClr val="2727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